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72" r:id="rId6"/>
    <p:sldId id="264" r:id="rId7"/>
    <p:sldId id="267" r:id="rId8"/>
    <p:sldId id="266" r:id="rId9"/>
    <p:sldId id="279" r:id="rId10"/>
    <p:sldId id="269" r:id="rId11"/>
    <p:sldId id="280" r:id="rId12"/>
    <p:sldId id="278" r:id="rId13"/>
    <p:sldId id="281" r:id="rId14"/>
    <p:sldId id="282" r:id="rId15"/>
    <p:sldId id="276" r:id="rId16"/>
    <p:sldId id="283" r:id="rId1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F82"/>
    <a:srgbClr val="0F9ED5"/>
    <a:srgbClr val="A7AAA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7311DB-0935-4A90-9C0E-5385E9CFCFF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FBA8564-F970-433E-88A7-9213F56B3CB4}">
      <dgm:prSet phldrT="[Text]" phldr="0"/>
      <dgm:spPr/>
      <dgm:t>
        <a:bodyPr/>
        <a:lstStyle/>
        <a:p>
          <a:pPr>
            <a:defRPr b="1"/>
          </a:pPr>
          <a:r>
            <a:rPr lang="en-GB" b="0">
              <a:latin typeface="Aptos Display" panose="020F0302020204030204"/>
            </a:rPr>
            <a:t>Trimming</a:t>
          </a:r>
          <a:endParaRPr lang="en-GB" b="0"/>
        </a:p>
      </dgm:t>
    </dgm:pt>
    <dgm:pt modelId="{2C19FA43-E669-4796-920D-824A24C8C220}" type="parTrans" cxnId="{87F64D07-7C65-4DA3-AB25-37785F3565F4}">
      <dgm:prSet/>
      <dgm:spPr/>
      <dgm:t>
        <a:bodyPr/>
        <a:lstStyle/>
        <a:p>
          <a:endParaRPr lang="en-GB"/>
        </a:p>
      </dgm:t>
    </dgm:pt>
    <dgm:pt modelId="{F7A41957-CA9D-4A85-9226-9A75AB5F1E4C}" type="sibTrans" cxnId="{87F64D07-7C65-4DA3-AB25-37785F3565F4}">
      <dgm:prSet/>
      <dgm:spPr/>
      <dgm:t>
        <a:bodyPr/>
        <a:lstStyle/>
        <a:p>
          <a:endParaRPr lang="en-GB"/>
        </a:p>
      </dgm:t>
    </dgm:pt>
    <dgm:pt modelId="{BBA48DE6-238C-44B7-AF93-38C426AB3E53}">
      <dgm:prSet phldrT="[Text]" phldr="0"/>
      <dgm:spPr/>
      <dgm:t>
        <a:bodyPr/>
        <a:lstStyle/>
        <a:p>
          <a:pPr>
            <a:defRPr b="1"/>
          </a:pPr>
          <a:r>
            <a:rPr lang="en-GB" b="0">
              <a:latin typeface="Times New Roman"/>
              <a:cs typeface="Times New Roman"/>
            </a:rPr>
            <a:t>Shaving</a:t>
          </a:r>
          <a:endParaRPr lang="en-GB" b="0"/>
        </a:p>
      </dgm:t>
    </dgm:pt>
    <dgm:pt modelId="{36134A78-C87F-4FBE-9A81-3D3C0F959DA6}" type="parTrans" cxnId="{6AD91AF7-B035-45EF-B2DB-7790CE3BC453}">
      <dgm:prSet/>
      <dgm:spPr/>
      <dgm:t>
        <a:bodyPr/>
        <a:lstStyle/>
        <a:p>
          <a:endParaRPr lang="en-GB"/>
        </a:p>
      </dgm:t>
    </dgm:pt>
    <dgm:pt modelId="{E5857BF4-2225-4BAD-920F-82288FE65E49}" type="sibTrans" cxnId="{6AD91AF7-B035-45EF-B2DB-7790CE3BC453}">
      <dgm:prSet/>
      <dgm:spPr/>
      <dgm:t>
        <a:bodyPr/>
        <a:lstStyle/>
        <a:p>
          <a:endParaRPr lang="en-GB"/>
        </a:p>
      </dgm:t>
    </dgm:pt>
    <dgm:pt modelId="{3527832D-BB07-4179-82AC-04D999B0CD7F}">
      <dgm:prSet phldrT="[Text]" phldr="0"/>
      <dgm:spPr/>
      <dgm:t>
        <a:bodyPr/>
        <a:lstStyle/>
        <a:p>
          <a:pPr>
            <a:defRPr b="1"/>
          </a:pPr>
          <a:r>
            <a:rPr lang="en-GB" b="0">
              <a:latin typeface="Times New Roman"/>
              <a:cs typeface="Times New Roman"/>
            </a:rPr>
            <a:t>Depilatory Creams</a:t>
          </a:r>
          <a:endParaRPr lang="en-GB" b="0"/>
        </a:p>
      </dgm:t>
    </dgm:pt>
    <dgm:pt modelId="{8A7478B1-DEEB-4A62-8BBF-0D4CAAA13A29}" type="parTrans" cxnId="{93058C1C-2F64-45BB-88AB-D4034559D567}">
      <dgm:prSet/>
      <dgm:spPr/>
      <dgm:t>
        <a:bodyPr/>
        <a:lstStyle/>
        <a:p>
          <a:endParaRPr lang="en-GB"/>
        </a:p>
      </dgm:t>
    </dgm:pt>
    <dgm:pt modelId="{710DD2A4-F7B7-47EB-8B51-262F731E725B}" type="sibTrans" cxnId="{93058C1C-2F64-45BB-88AB-D4034559D567}">
      <dgm:prSet/>
      <dgm:spPr/>
      <dgm:t>
        <a:bodyPr/>
        <a:lstStyle/>
        <a:p>
          <a:endParaRPr lang="en-GB"/>
        </a:p>
      </dgm:t>
    </dgm:pt>
    <dgm:pt modelId="{E2FFA146-8C64-498B-B935-00B40C47E556}">
      <dgm:prSet phldr="0"/>
      <dgm:spPr/>
      <dgm:t>
        <a:bodyPr/>
        <a:lstStyle/>
        <a:p>
          <a:pPr>
            <a:defRPr b="1"/>
          </a:pPr>
          <a:r>
            <a:rPr lang="en-GB" b="0">
              <a:latin typeface="Times New Roman"/>
              <a:cs typeface="Times New Roman"/>
            </a:rPr>
            <a:t>Laser hair removal</a:t>
          </a:r>
          <a:endParaRPr lang="en-GB" b="1">
            <a:latin typeface="Times New Roman"/>
            <a:cs typeface="Times New Roman"/>
          </a:endParaRPr>
        </a:p>
      </dgm:t>
    </dgm:pt>
    <dgm:pt modelId="{86F46E41-7989-4BFE-8B88-BC753A2BC86D}" type="parTrans" cxnId="{5A875C92-9E2F-45FD-A19E-F2BAFB8EBBDD}">
      <dgm:prSet/>
      <dgm:spPr/>
    </dgm:pt>
    <dgm:pt modelId="{7CE6E6AA-4A95-4E63-803B-880FFB4573F1}" type="sibTrans" cxnId="{5A875C92-9E2F-45FD-A19E-F2BAFB8EBBDD}">
      <dgm:prSet/>
      <dgm:spPr/>
    </dgm:pt>
    <dgm:pt modelId="{8455FB78-27D2-46BE-BCCF-70079E2E5CAA}" type="pres">
      <dgm:prSet presAssocID="{E07311DB-0935-4A90-9C0E-5385E9CFCFFC}" presName="root" presStyleCnt="0">
        <dgm:presLayoutVars>
          <dgm:chMax/>
          <dgm:chPref/>
          <dgm:animLvl val="lvl"/>
        </dgm:presLayoutVars>
      </dgm:prSet>
      <dgm:spPr/>
    </dgm:pt>
    <dgm:pt modelId="{51D37884-69A3-41F2-8E6F-43F9872DB91D}" type="pres">
      <dgm:prSet presAssocID="{E07311DB-0935-4A90-9C0E-5385E9CFCFFC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728700F4-0CAF-4F7D-8999-A0E7AA39529F}" type="pres">
      <dgm:prSet presAssocID="{E07311DB-0935-4A90-9C0E-5385E9CFCFFC}" presName="nodes" presStyleCnt="0">
        <dgm:presLayoutVars>
          <dgm:chMax/>
          <dgm:chPref/>
          <dgm:animLvl val="lvl"/>
        </dgm:presLayoutVars>
      </dgm:prSet>
      <dgm:spPr/>
    </dgm:pt>
    <dgm:pt modelId="{57C560BD-D832-4355-A8A9-6D4D05FC8B70}" type="pres">
      <dgm:prSet presAssocID="{1FBA8564-F970-433E-88A7-9213F56B3CB4}" presName="composite" presStyleCnt="0"/>
      <dgm:spPr/>
    </dgm:pt>
    <dgm:pt modelId="{3BA65C2A-6503-4F8E-BA61-6D03D3D01D51}" type="pres">
      <dgm:prSet presAssocID="{1FBA8564-F970-433E-88A7-9213F56B3CB4}" presName="ConnectorPoint" presStyleLbl="lnNode1" presStyleIdx="0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A2DE04B-C80D-4AA3-941E-60F8C6F6899F}" type="pres">
      <dgm:prSet presAssocID="{1FBA8564-F970-433E-88A7-9213F56B3CB4}" presName="DropPinPlaceHolder" presStyleCnt="0"/>
      <dgm:spPr/>
    </dgm:pt>
    <dgm:pt modelId="{ED157105-01F0-49EB-8B08-48DFDCE2C7B4}" type="pres">
      <dgm:prSet presAssocID="{1FBA8564-F970-433E-88A7-9213F56B3CB4}" presName="DropPin" presStyleLbl="alignNode1" presStyleIdx="0" presStyleCnt="4"/>
      <dgm:spPr/>
    </dgm:pt>
    <dgm:pt modelId="{26DD8156-E8EB-4C1A-A3AB-87338A0FC8A1}" type="pres">
      <dgm:prSet presAssocID="{1FBA8564-F970-433E-88A7-9213F56B3CB4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E812904B-BF42-499F-8553-D603E359E84F}" type="pres">
      <dgm:prSet presAssocID="{1FBA8564-F970-433E-88A7-9213F56B3CB4}" presName="L2TextContainer" presStyleLbl="revTx" presStyleIdx="0" presStyleCnt="8">
        <dgm:presLayoutVars>
          <dgm:bulletEnabled val="1"/>
        </dgm:presLayoutVars>
      </dgm:prSet>
      <dgm:spPr/>
    </dgm:pt>
    <dgm:pt modelId="{B8460125-1B38-40D3-A7AF-40F83244CDA4}" type="pres">
      <dgm:prSet presAssocID="{1FBA8564-F970-433E-88A7-9213F56B3CB4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2CA0C36B-4004-4237-AEE4-8ED886DA7657}" type="pres">
      <dgm:prSet presAssocID="{1FBA8564-F970-433E-88A7-9213F56B3CB4}" presName="ConnectLine" presStyleLbl="sibTrans1D1" presStyleIdx="0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6356721-6CF6-4E1D-9AF8-0D6930488D1D}" type="pres">
      <dgm:prSet presAssocID="{1FBA8564-F970-433E-88A7-9213F56B3CB4}" presName="EmptyPlaceHolder" presStyleCnt="0"/>
      <dgm:spPr/>
    </dgm:pt>
    <dgm:pt modelId="{B144E52C-3B0A-4E7D-A5DF-35AF9EA55252}" type="pres">
      <dgm:prSet presAssocID="{F7A41957-CA9D-4A85-9226-9A75AB5F1E4C}" presName="spaceBetweenRectangles" presStyleCnt="0"/>
      <dgm:spPr/>
    </dgm:pt>
    <dgm:pt modelId="{9002A603-0D85-47D9-9866-59991C9AC7E1}" type="pres">
      <dgm:prSet presAssocID="{BBA48DE6-238C-44B7-AF93-38C426AB3E53}" presName="composite" presStyleCnt="0"/>
      <dgm:spPr/>
    </dgm:pt>
    <dgm:pt modelId="{F36A5A6B-BB73-4680-9AA7-5012742A84CF}" type="pres">
      <dgm:prSet presAssocID="{BBA48DE6-238C-44B7-AF93-38C426AB3E53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A1449AE-6819-4039-A7F0-EE2C80DA6E03}" type="pres">
      <dgm:prSet presAssocID="{BBA48DE6-238C-44B7-AF93-38C426AB3E53}" presName="DropPinPlaceHolder" presStyleCnt="0"/>
      <dgm:spPr/>
    </dgm:pt>
    <dgm:pt modelId="{A8CB3412-2CD0-4264-BDE5-CFA8C3E8BEC1}" type="pres">
      <dgm:prSet presAssocID="{BBA48DE6-238C-44B7-AF93-38C426AB3E53}" presName="DropPin" presStyleLbl="alignNode1" presStyleIdx="1" presStyleCnt="4"/>
      <dgm:spPr/>
    </dgm:pt>
    <dgm:pt modelId="{42A78BE4-BAA3-44A7-BE1A-B2567A14D0ED}" type="pres">
      <dgm:prSet presAssocID="{BBA48DE6-238C-44B7-AF93-38C426AB3E53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709EE994-06FD-4A15-99D7-33EEE62BDA21}" type="pres">
      <dgm:prSet presAssocID="{BBA48DE6-238C-44B7-AF93-38C426AB3E53}" presName="L2TextContainer" presStyleLbl="revTx" presStyleIdx="2" presStyleCnt="8">
        <dgm:presLayoutVars>
          <dgm:bulletEnabled val="1"/>
        </dgm:presLayoutVars>
      </dgm:prSet>
      <dgm:spPr/>
    </dgm:pt>
    <dgm:pt modelId="{5FA6FE49-AB6D-4ADB-8990-77DDBE2B994C}" type="pres">
      <dgm:prSet presAssocID="{BBA48DE6-238C-44B7-AF93-38C426AB3E53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B2D4B6C8-8762-4F3D-97AA-149E4C213F02}" type="pres">
      <dgm:prSet presAssocID="{BBA48DE6-238C-44B7-AF93-38C426AB3E53}" presName="ConnectLine" presStyleLbl="sibTrans1D1" presStyleIdx="1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61B871A-1666-4E46-ABF9-BEDBC84E938B}" type="pres">
      <dgm:prSet presAssocID="{BBA48DE6-238C-44B7-AF93-38C426AB3E53}" presName="EmptyPlaceHolder" presStyleCnt="0"/>
      <dgm:spPr/>
    </dgm:pt>
    <dgm:pt modelId="{63B7AF67-94F0-46CB-81F9-DF94BEEC40E4}" type="pres">
      <dgm:prSet presAssocID="{E5857BF4-2225-4BAD-920F-82288FE65E49}" presName="spaceBetweenRectangles" presStyleCnt="0"/>
      <dgm:spPr/>
    </dgm:pt>
    <dgm:pt modelId="{13C8D0EB-6FF8-498D-93D1-2080462BCB67}" type="pres">
      <dgm:prSet presAssocID="{3527832D-BB07-4179-82AC-04D999B0CD7F}" presName="composite" presStyleCnt="0"/>
      <dgm:spPr/>
    </dgm:pt>
    <dgm:pt modelId="{413ACA6D-2A83-49A9-8F35-C8C182537AA5}" type="pres">
      <dgm:prSet presAssocID="{3527832D-BB07-4179-82AC-04D999B0CD7F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E29114F-1412-4CAF-B77C-4BD8DDF32213}" type="pres">
      <dgm:prSet presAssocID="{3527832D-BB07-4179-82AC-04D999B0CD7F}" presName="DropPinPlaceHolder" presStyleCnt="0"/>
      <dgm:spPr/>
    </dgm:pt>
    <dgm:pt modelId="{1E2DF5F2-9375-4363-B19F-3D0EA990FCCD}" type="pres">
      <dgm:prSet presAssocID="{3527832D-BB07-4179-82AC-04D999B0CD7F}" presName="DropPin" presStyleLbl="alignNode1" presStyleIdx="2" presStyleCnt="4"/>
      <dgm:spPr/>
    </dgm:pt>
    <dgm:pt modelId="{AC88EF24-708B-4346-8D27-362A7F0DC1E8}" type="pres">
      <dgm:prSet presAssocID="{3527832D-BB07-4179-82AC-04D999B0CD7F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DAAA5C5D-2DFA-410A-BA56-191DFC289CD8}" type="pres">
      <dgm:prSet presAssocID="{3527832D-BB07-4179-82AC-04D999B0CD7F}" presName="L2TextContainer" presStyleLbl="revTx" presStyleIdx="4" presStyleCnt="8">
        <dgm:presLayoutVars>
          <dgm:bulletEnabled val="1"/>
        </dgm:presLayoutVars>
      </dgm:prSet>
      <dgm:spPr/>
    </dgm:pt>
    <dgm:pt modelId="{660B5EDC-9D2C-4616-826D-CE7590B62118}" type="pres">
      <dgm:prSet presAssocID="{3527832D-BB07-4179-82AC-04D999B0CD7F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053EEC2F-456D-40B9-BBE7-8A040E884015}" type="pres">
      <dgm:prSet presAssocID="{3527832D-BB07-4179-82AC-04D999B0CD7F}" presName="ConnectLine" presStyleLbl="sibTrans1D1" presStyleIdx="2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B589B9FB-9E81-4D0B-A243-845A22C8FA19}" type="pres">
      <dgm:prSet presAssocID="{3527832D-BB07-4179-82AC-04D999B0CD7F}" presName="EmptyPlaceHolder" presStyleCnt="0"/>
      <dgm:spPr/>
    </dgm:pt>
    <dgm:pt modelId="{3A2EBF5C-5B51-4C1D-82F0-1841EAB8245D}" type="pres">
      <dgm:prSet presAssocID="{710DD2A4-F7B7-47EB-8B51-262F731E725B}" presName="spaceBetweenRectangles" presStyleCnt="0"/>
      <dgm:spPr/>
    </dgm:pt>
    <dgm:pt modelId="{EA7E3A8F-D72D-402E-B0CA-E9F2201889C6}" type="pres">
      <dgm:prSet presAssocID="{E2FFA146-8C64-498B-B935-00B40C47E556}" presName="composite" presStyleCnt="0"/>
      <dgm:spPr/>
    </dgm:pt>
    <dgm:pt modelId="{9397FB99-2E43-4DCB-B92A-434A30A24EEA}" type="pres">
      <dgm:prSet presAssocID="{E2FFA146-8C64-498B-B935-00B40C47E556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AEC04FD-6DFE-44E6-871C-31BA575A1671}" type="pres">
      <dgm:prSet presAssocID="{E2FFA146-8C64-498B-B935-00B40C47E556}" presName="DropPinPlaceHolder" presStyleCnt="0"/>
      <dgm:spPr/>
    </dgm:pt>
    <dgm:pt modelId="{447FD108-6322-4767-B13C-91AD61D741F7}" type="pres">
      <dgm:prSet presAssocID="{E2FFA146-8C64-498B-B935-00B40C47E556}" presName="DropPin" presStyleLbl="alignNode1" presStyleIdx="3" presStyleCnt="4"/>
      <dgm:spPr/>
    </dgm:pt>
    <dgm:pt modelId="{6E40AF6F-539E-4BDE-84ED-4A4512240A85}" type="pres">
      <dgm:prSet presAssocID="{E2FFA146-8C64-498B-B935-00B40C47E556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EC36E15E-9F31-4E68-8103-5D6887AFEED4}" type="pres">
      <dgm:prSet presAssocID="{E2FFA146-8C64-498B-B935-00B40C47E556}" presName="L2TextContainer" presStyleLbl="revTx" presStyleIdx="6" presStyleCnt="8">
        <dgm:presLayoutVars>
          <dgm:bulletEnabled val="1"/>
        </dgm:presLayoutVars>
      </dgm:prSet>
      <dgm:spPr/>
    </dgm:pt>
    <dgm:pt modelId="{2256A405-971E-4DF6-B72C-B64A58B318E4}" type="pres">
      <dgm:prSet presAssocID="{E2FFA146-8C64-498B-B935-00B40C47E556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8184E31C-A69B-4DE8-8A23-A923B77B66FF}" type="pres">
      <dgm:prSet presAssocID="{E2FFA146-8C64-498B-B935-00B40C47E556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9D03790-06B5-4949-95CA-8F4F0BCAB841}" type="pres">
      <dgm:prSet presAssocID="{E2FFA146-8C64-498B-B935-00B40C47E556}" presName="EmptyPlaceHolder" presStyleCnt="0"/>
      <dgm:spPr/>
    </dgm:pt>
  </dgm:ptLst>
  <dgm:cxnLst>
    <dgm:cxn modelId="{87F64D07-7C65-4DA3-AB25-37785F3565F4}" srcId="{E07311DB-0935-4A90-9C0E-5385E9CFCFFC}" destId="{1FBA8564-F970-433E-88A7-9213F56B3CB4}" srcOrd="0" destOrd="0" parTransId="{2C19FA43-E669-4796-920D-824A24C8C220}" sibTransId="{F7A41957-CA9D-4A85-9226-9A75AB5F1E4C}"/>
    <dgm:cxn modelId="{8DDB5813-FBC1-4C2A-AF5E-6A2EB4D969D9}" type="presOf" srcId="{E2FFA146-8C64-498B-B935-00B40C47E556}" destId="{2256A405-971E-4DF6-B72C-B64A58B318E4}" srcOrd="0" destOrd="0" presId="urn:microsoft.com/office/officeart/2017/3/layout/DropPinTimeline"/>
    <dgm:cxn modelId="{93058C1C-2F64-45BB-88AB-D4034559D567}" srcId="{E07311DB-0935-4A90-9C0E-5385E9CFCFFC}" destId="{3527832D-BB07-4179-82AC-04D999B0CD7F}" srcOrd="2" destOrd="0" parTransId="{8A7478B1-DEEB-4A62-8BBF-0D4CAAA13A29}" sibTransId="{710DD2A4-F7B7-47EB-8B51-262F731E725B}"/>
    <dgm:cxn modelId="{5A875C92-9E2F-45FD-A19E-F2BAFB8EBBDD}" srcId="{E07311DB-0935-4A90-9C0E-5385E9CFCFFC}" destId="{E2FFA146-8C64-498B-B935-00B40C47E556}" srcOrd="3" destOrd="0" parTransId="{86F46E41-7989-4BFE-8B88-BC753A2BC86D}" sibTransId="{7CE6E6AA-4A95-4E63-803B-880FFB4573F1}"/>
    <dgm:cxn modelId="{E5B3EF94-C73C-42F5-AE0E-E96194201CD7}" type="presOf" srcId="{E07311DB-0935-4A90-9C0E-5385E9CFCFFC}" destId="{8455FB78-27D2-46BE-BCCF-70079E2E5CAA}" srcOrd="0" destOrd="0" presId="urn:microsoft.com/office/officeart/2017/3/layout/DropPinTimeline"/>
    <dgm:cxn modelId="{9E641C98-D631-47B3-A6E5-9091D7348426}" type="presOf" srcId="{3527832D-BB07-4179-82AC-04D999B0CD7F}" destId="{660B5EDC-9D2C-4616-826D-CE7590B62118}" srcOrd="0" destOrd="0" presId="urn:microsoft.com/office/officeart/2017/3/layout/DropPinTimeline"/>
    <dgm:cxn modelId="{ABB9C39B-7F83-400D-8DB4-C92C6BD15410}" type="presOf" srcId="{1FBA8564-F970-433E-88A7-9213F56B3CB4}" destId="{B8460125-1B38-40D3-A7AF-40F83244CDA4}" srcOrd="0" destOrd="0" presId="urn:microsoft.com/office/officeart/2017/3/layout/DropPinTimeline"/>
    <dgm:cxn modelId="{38EEEBBD-532F-406D-82E4-66C8971D5625}" type="presOf" srcId="{BBA48DE6-238C-44B7-AF93-38C426AB3E53}" destId="{5FA6FE49-AB6D-4ADB-8990-77DDBE2B994C}" srcOrd="0" destOrd="0" presId="urn:microsoft.com/office/officeart/2017/3/layout/DropPinTimeline"/>
    <dgm:cxn modelId="{6AD91AF7-B035-45EF-B2DB-7790CE3BC453}" srcId="{E07311DB-0935-4A90-9C0E-5385E9CFCFFC}" destId="{BBA48DE6-238C-44B7-AF93-38C426AB3E53}" srcOrd="1" destOrd="0" parTransId="{36134A78-C87F-4FBE-9A81-3D3C0F959DA6}" sibTransId="{E5857BF4-2225-4BAD-920F-82288FE65E49}"/>
    <dgm:cxn modelId="{AECB98F4-34C3-4BCA-9CE6-697309E9CD9C}" type="presParOf" srcId="{8455FB78-27D2-46BE-BCCF-70079E2E5CAA}" destId="{51D37884-69A3-41F2-8E6F-43F9872DB91D}" srcOrd="0" destOrd="0" presId="urn:microsoft.com/office/officeart/2017/3/layout/DropPinTimeline"/>
    <dgm:cxn modelId="{EC90B4F2-4FFC-4008-8078-786F4FA21A4F}" type="presParOf" srcId="{8455FB78-27D2-46BE-BCCF-70079E2E5CAA}" destId="{728700F4-0CAF-4F7D-8999-A0E7AA39529F}" srcOrd="1" destOrd="0" presId="urn:microsoft.com/office/officeart/2017/3/layout/DropPinTimeline"/>
    <dgm:cxn modelId="{AD5C963D-3C87-4C84-94DF-FD4F4F1294AB}" type="presParOf" srcId="{728700F4-0CAF-4F7D-8999-A0E7AA39529F}" destId="{57C560BD-D832-4355-A8A9-6D4D05FC8B70}" srcOrd="0" destOrd="0" presId="urn:microsoft.com/office/officeart/2017/3/layout/DropPinTimeline"/>
    <dgm:cxn modelId="{177A2C8F-E7E3-403E-9F89-4A25F18A9BCF}" type="presParOf" srcId="{57C560BD-D832-4355-A8A9-6D4D05FC8B70}" destId="{3BA65C2A-6503-4F8E-BA61-6D03D3D01D51}" srcOrd="0" destOrd="0" presId="urn:microsoft.com/office/officeart/2017/3/layout/DropPinTimeline"/>
    <dgm:cxn modelId="{C2874DD0-6699-4BD7-A95B-7ED19160E0F1}" type="presParOf" srcId="{57C560BD-D832-4355-A8A9-6D4D05FC8B70}" destId="{9A2DE04B-C80D-4AA3-941E-60F8C6F6899F}" srcOrd="1" destOrd="0" presId="urn:microsoft.com/office/officeart/2017/3/layout/DropPinTimeline"/>
    <dgm:cxn modelId="{17B87824-80A5-4EE7-902A-9057179D69C2}" type="presParOf" srcId="{9A2DE04B-C80D-4AA3-941E-60F8C6F6899F}" destId="{ED157105-01F0-49EB-8B08-48DFDCE2C7B4}" srcOrd="0" destOrd="0" presId="urn:microsoft.com/office/officeart/2017/3/layout/DropPinTimeline"/>
    <dgm:cxn modelId="{3ABFA948-9990-44A3-98C7-C44B98AB221C}" type="presParOf" srcId="{9A2DE04B-C80D-4AA3-941E-60F8C6F6899F}" destId="{26DD8156-E8EB-4C1A-A3AB-87338A0FC8A1}" srcOrd="1" destOrd="0" presId="urn:microsoft.com/office/officeart/2017/3/layout/DropPinTimeline"/>
    <dgm:cxn modelId="{A594E116-3DA9-4C30-8A32-BB120886D1C7}" type="presParOf" srcId="{57C560BD-D832-4355-A8A9-6D4D05FC8B70}" destId="{E812904B-BF42-499F-8553-D603E359E84F}" srcOrd="2" destOrd="0" presId="urn:microsoft.com/office/officeart/2017/3/layout/DropPinTimeline"/>
    <dgm:cxn modelId="{130DF120-1CB7-42E8-AEBF-E85E4CADADBA}" type="presParOf" srcId="{57C560BD-D832-4355-A8A9-6D4D05FC8B70}" destId="{B8460125-1B38-40D3-A7AF-40F83244CDA4}" srcOrd="3" destOrd="0" presId="urn:microsoft.com/office/officeart/2017/3/layout/DropPinTimeline"/>
    <dgm:cxn modelId="{6F20B234-DD98-4EB3-A352-A2CCD0DF00C1}" type="presParOf" srcId="{57C560BD-D832-4355-A8A9-6D4D05FC8B70}" destId="{2CA0C36B-4004-4237-AEE4-8ED886DA7657}" srcOrd="4" destOrd="0" presId="urn:microsoft.com/office/officeart/2017/3/layout/DropPinTimeline"/>
    <dgm:cxn modelId="{689EEC20-BC51-4322-94F6-94388FE82C0F}" type="presParOf" srcId="{57C560BD-D832-4355-A8A9-6D4D05FC8B70}" destId="{E6356721-6CF6-4E1D-9AF8-0D6930488D1D}" srcOrd="5" destOrd="0" presId="urn:microsoft.com/office/officeart/2017/3/layout/DropPinTimeline"/>
    <dgm:cxn modelId="{3C62BF84-C16C-4F7B-8016-F53091141B92}" type="presParOf" srcId="{728700F4-0CAF-4F7D-8999-A0E7AA39529F}" destId="{B144E52C-3B0A-4E7D-A5DF-35AF9EA55252}" srcOrd="1" destOrd="0" presId="urn:microsoft.com/office/officeart/2017/3/layout/DropPinTimeline"/>
    <dgm:cxn modelId="{CEF262BB-7118-484B-94DD-DFA1DCF3CF35}" type="presParOf" srcId="{728700F4-0CAF-4F7D-8999-A0E7AA39529F}" destId="{9002A603-0D85-47D9-9866-59991C9AC7E1}" srcOrd="2" destOrd="0" presId="urn:microsoft.com/office/officeart/2017/3/layout/DropPinTimeline"/>
    <dgm:cxn modelId="{586EF99C-400D-4B0E-B52A-03487946A727}" type="presParOf" srcId="{9002A603-0D85-47D9-9866-59991C9AC7E1}" destId="{F36A5A6B-BB73-4680-9AA7-5012742A84CF}" srcOrd="0" destOrd="0" presId="urn:microsoft.com/office/officeart/2017/3/layout/DropPinTimeline"/>
    <dgm:cxn modelId="{62DE637E-257C-4843-B710-E276284A96A2}" type="presParOf" srcId="{9002A603-0D85-47D9-9866-59991C9AC7E1}" destId="{DA1449AE-6819-4039-A7F0-EE2C80DA6E03}" srcOrd="1" destOrd="0" presId="urn:microsoft.com/office/officeart/2017/3/layout/DropPinTimeline"/>
    <dgm:cxn modelId="{1F631B7E-4D81-441D-8E42-71E1793469B1}" type="presParOf" srcId="{DA1449AE-6819-4039-A7F0-EE2C80DA6E03}" destId="{A8CB3412-2CD0-4264-BDE5-CFA8C3E8BEC1}" srcOrd="0" destOrd="0" presId="urn:microsoft.com/office/officeart/2017/3/layout/DropPinTimeline"/>
    <dgm:cxn modelId="{8BC06E82-5295-4A2A-971D-0F52D6ABE56A}" type="presParOf" srcId="{DA1449AE-6819-4039-A7F0-EE2C80DA6E03}" destId="{42A78BE4-BAA3-44A7-BE1A-B2567A14D0ED}" srcOrd="1" destOrd="0" presId="urn:microsoft.com/office/officeart/2017/3/layout/DropPinTimeline"/>
    <dgm:cxn modelId="{62F1DF17-E48B-4B15-9621-C96B4CDD6AA3}" type="presParOf" srcId="{9002A603-0D85-47D9-9866-59991C9AC7E1}" destId="{709EE994-06FD-4A15-99D7-33EEE62BDA21}" srcOrd="2" destOrd="0" presId="urn:microsoft.com/office/officeart/2017/3/layout/DropPinTimeline"/>
    <dgm:cxn modelId="{AD19691A-61D6-408C-89E0-083E802D4FD9}" type="presParOf" srcId="{9002A603-0D85-47D9-9866-59991C9AC7E1}" destId="{5FA6FE49-AB6D-4ADB-8990-77DDBE2B994C}" srcOrd="3" destOrd="0" presId="urn:microsoft.com/office/officeart/2017/3/layout/DropPinTimeline"/>
    <dgm:cxn modelId="{DC0FD1EA-F40F-48A4-8BB7-28D23FD8D96D}" type="presParOf" srcId="{9002A603-0D85-47D9-9866-59991C9AC7E1}" destId="{B2D4B6C8-8762-4F3D-97AA-149E4C213F02}" srcOrd="4" destOrd="0" presId="urn:microsoft.com/office/officeart/2017/3/layout/DropPinTimeline"/>
    <dgm:cxn modelId="{1584FA55-5EA0-4EBD-AC58-1218F8F668E6}" type="presParOf" srcId="{9002A603-0D85-47D9-9866-59991C9AC7E1}" destId="{861B871A-1666-4E46-ABF9-BEDBC84E938B}" srcOrd="5" destOrd="0" presId="urn:microsoft.com/office/officeart/2017/3/layout/DropPinTimeline"/>
    <dgm:cxn modelId="{AC7931EB-35CC-41BC-9E54-B092B84CCFFE}" type="presParOf" srcId="{728700F4-0CAF-4F7D-8999-A0E7AA39529F}" destId="{63B7AF67-94F0-46CB-81F9-DF94BEEC40E4}" srcOrd="3" destOrd="0" presId="urn:microsoft.com/office/officeart/2017/3/layout/DropPinTimeline"/>
    <dgm:cxn modelId="{16044465-B977-45C6-B617-9740E46D0379}" type="presParOf" srcId="{728700F4-0CAF-4F7D-8999-A0E7AA39529F}" destId="{13C8D0EB-6FF8-498D-93D1-2080462BCB67}" srcOrd="4" destOrd="0" presId="urn:microsoft.com/office/officeart/2017/3/layout/DropPinTimeline"/>
    <dgm:cxn modelId="{6559D4DC-BAE6-4C94-BA82-BF868B760707}" type="presParOf" srcId="{13C8D0EB-6FF8-498D-93D1-2080462BCB67}" destId="{413ACA6D-2A83-49A9-8F35-C8C182537AA5}" srcOrd="0" destOrd="0" presId="urn:microsoft.com/office/officeart/2017/3/layout/DropPinTimeline"/>
    <dgm:cxn modelId="{AD412162-F6CB-4757-BD11-1B084C9A8FEE}" type="presParOf" srcId="{13C8D0EB-6FF8-498D-93D1-2080462BCB67}" destId="{0E29114F-1412-4CAF-B77C-4BD8DDF32213}" srcOrd="1" destOrd="0" presId="urn:microsoft.com/office/officeart/2017/3/layout/DropPinTimeline"/>
    <dgm:cxn modelId="{849973D7-53AE-438E-BE1A-30C7D76EE3E2}" type="presParOf" srcId="{0E29114F-1412-4CAF-B77C-4BD8DDF32213}" destId="{1E2DF5F2-9375-4363-B19F-3D0EA990FCCD}" srcOrd="0" destOrd="0" presId="urn:microsoft.com/office/officeart/2017/3/layout/DropPinTimeline"/>
    <dgm:cxn modelId="{60F93309-624D-4C98-813B-08BF44984408}" type="presParOf" srcId="{0E29114F-1412-4CAF-B77C-4BD8DDF32213}" destId="{AC88EF24-708B-4346-8D27-362A7F0DC1E8}" srcOrd="1" destOrd="0" presId="urn:microsoft.com/office/officeart/2017/3/layout/DropPinTimeline"/>
    <dgm:cxn modelId="{AF011A7C-9FC2-4715-8B78-C653EA22F545}" type="presParOf" srcId="{13C8D0EB-6FF8-498D-93D1-2080462BCB67}" destId="{DAAA5C5D-2DFA-410A-BA56-191DFC289CD8}" srcOrd="2" destOrd="0" presId="urn:microsoft.com/office/officeart/2017/3/layout/DropPinTimeline"/>
    <dgm:cxn modelId="{54A3A3A3-11E6-4929-AC33-4274A15CD496}" type="presParOf" srcId="{13C8D0EB-6FF8-498D-93D1-2080462BCB67}" destId="{660B5EDC-9D2C-4616-826D-CE7590B62118}" srcOrd="3" destOrd="0" presId="urn:microsoft.com/office/officeart/2017/3/layout/DropPinTimeline"/>
    <dgm:cxn modelId="{2557E18E-0A81-49A4-A84B-3A540FC0D509}" type="presParOf" srcId="{13C8D0EB-6FF8-498D-93D1-2080462BCB67}" destId="{053EEC2F-456D-40B9-BBE7-8A040E884015}" srcOrd="4" destOrd="0" presId="urn:microsoft.com/office/officeart/2017/3/layout/DropPinTimeline"/>
    <dgm:cxn modelId="{DB81673F-8838-4030-A653-F95D46393918}" type="presParOf" srcId="{13C8D0EB-6FF8-498D-93D1-2080462BCB67}" destId="{B589B9FB-9E81-4D0B-A243-845A22C8FA19}" srcOrd="5" destOrd="0" presId="urn:microsoft.com/office/officeart/2017/3/layout/DropPinTimeline"/>
    <dgm:cxn modelId="{98020418-75AA-4C07-9F80-9A71E370B8AE}" type="presParOf" srcId="{728700F4-0CAF-4F7D-8999-A0E7AA39529F}" destId="{3A2EBF5C-5B51-4C1D-82F0-1841EAB8245D}" srcOrd="5" destOrd="0" presId="urn:microsoft.com/office/officeart/2017/3/layout/DropPinTimeline"/>
    <dgm:cxn modelId="{368A9915-9EAC-4B80-A04A-0FB54B00C103}" type="presParOf" srcId="{728700F4-0CAF-4F7D-8999-A0E7AA39529F}" destId="{EA7E3A8F-D72D-402E-B0CA-E9F2201889C6}" srcOrd="6" destOrd="0" presId="urn:microsoft.com/office/officeart/2017/3/layout/DropPinTimeline"/>
    <dgm:cxn modelId="{DE3E1A74-AB41-4FBB-A0C4-A8C61B52AE2D}" type="presParOf" srcId="{EA7E3A8F-D72D-402E-B0CA-E9F2201889C6}" destId="{9397FB99-2E43-4DCB-B92A-434A30A24EEA}" srcOrd="0" destOrd="0" presId="urn:microsoft.com/office/officeart/2017/3/layout/DropPinTimeline"/>
    <dgm:cxn modelId="{0481A27D-77C2-4DB1-9EC1-03F62AEC150B}" type="presParOf" srcId="{EA7E3A8F-D72D-402E-B0CA-E9F2201889C6}" destId="{EAEC04FD-6DFE-44E6-871C-31BA575A1671}" srcOrd="1" destOrd="0" presId="urn:microsoft.com/office/officeart/2017/3/layout/DropPinTimeline"/>
    <dgm:cxn modelId="{DED8316B-9093-43CF-9E0D-73F6B265E730}" type="presParOf" srcId="{EAEC04FD-6DFE-44E6-871C-31BA575A1671}" destId="{447FD108-6322-4767-B13C-91AD61D741F7}" srcOrd="0" destOrd="0" presId="urn:microsoft.com/office/officeart/2017/3/layout/DropPinTimeline"/>
    <dgm:cxn modelId="{EDBE21EF-F33F-40BC-82DD-70C0E87A8E74}" type="presParOf" srcId="{EAEC04FD-6DFE-44E6-871C-31BA575A1671}" destId="{6E40AF6F-539E-4BDE-84ED-4A4512240A85}" srcOrd="1" destOrd="0" presId="urn:microsoft.com/office/officeart/2017/3/layout/DropPinTimeline"/>
    <dgm:cxn modelId="{84337E6E-CA56-4FD6-BEDA-F8A6F24DEF41}" type="presParOf" srcId="{EA7E3A8F-D72D-402E-B0CA-E9F2201889C6}" destId="{EC36E15E-9F31-4E68-8103-5D6887AFEED4}" srcOrd="2" destOrd="0" presId="urn:microsoft.com/office/officeart/2017/3/layout/DropPinTimeline"/>
    <dgm:cxn modelId="{5F884881-3792-43C9-B7B4-CF59F88C5620}" type="presParOf" srcId="{EA7E3A8F-D72D-402E-B0CA-E9F2201889C6}" destId="{2256A405-971E-4DF6-B72C-B64A58B318E4}" srcOrd="3" destOrd="0" presId="urn:microsoft.com/office/officeart/2017/3/layout/DropPinTimeline"/>
    <dgm:cxn modelId="{8C10B83A-6045-4AA2-B8CD-D4B106E01938}" type="presParOf" srcId="{EA7E3A8F-D72D-402E-B0CA-E9F2201889C6}" destId="{8184E31C-A69B-4DE8-8A23-A923B77B66FF}" srcOrd="4" destOrd="0" presId="urn:microsoft.com/office/officeart/2017/3/layout/DropPinTimeline"/>
    <dgm:cxn modelId="{ADD1E2F4-4342-4C06-8683-7E30521F15DF}" type="presParOf" srcId="{EA7E3A8F-D72D-402E-B0CA-E9F2201889C6}" destId="{69D03790-06B5-4949-95CA-8F4F0BCAB841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4BE484-9107-4DC1-832A-8C103A1152D1}" type="doc">
      <dgm:prSet loTypeId="urn:microsoft.com/office/officeart/2005/8/layout/arrow2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ED17D1D-409C-440C-BA2B-AA615A03673E}">
      <dgm:prSet phldrT="[Text]" phldr="0"/>
      <dgm:spPr/>
      <dgm:t>
        <a:bodyPr/>
        <a:lstStyle/>
        <a:p>
          <a:r>
            <a:rPr lang="en-GB" b="1" i="1" err="1">
              <a:solidFill>
                <a:schemeClr val="tx1"/>
              </a:solidFill>
            </a:rPr>
            <a:t>DullRazor</a:t>
          </a:r>
          <a:endParaRPr lang="en-GB" b="1" i="1">
            <a:solidFill>
              <a:schemeClr val="tx1"/>
            </a:solidFill>
          </a:endParaRPr>
        </a:p>
      </dgm:t>
    </dgm:pt>
    <dgm:pt modelId="{2C40CBA8-B6F1-48FA-B9D7-BD63F1771709}" type="parTrans" cxnId="{DFDFA81B-84C3-47FA-ADCC-60A7717D0249}">
      <dgm:prSet/>
      <dgm:spPr/>
      <dgm:t>
        <a:bodyPr/>
        <a:lstStyle/>
        <a:p>
          <a:endParaRPr lang="en-GB"/>
        </a:p>
      </dgm:t>
    </dgm:pt>
    <dgm:pt modelId="{FB9DBA64-C426-4554-80D3-8BF54BDD6232}" type="sibTrans" cxnId="{DFDFA81B-84C3-47FA-ADCC-60A7717D0249}">
      <dgm:prSet/>
      <dgm:spPr/>
      <dgm:t>
        <a:bodyPr/>
        <a:lstStyle/>
        <a:p>
          <a:endParaRPr lang="en-GB"/>
        </a:p>
      </dgm:t>
    </dgm:pt>
    <dgm:pt modelId="{E0200D1D-4203-487A-A106-E9B193824AE6}">
      <dgm:prSet phldrT="[Text]" phldr="0"/>
      <dgm:spPr/>
      <dgm:t>
        <a:bodyPr/>
        <a:lstStyle/>
        <a:p>
          <a:r>
            <a:rPr lang="en-GB" b="1" i="1" dirty="0">
              <a:solidFill>
                <a:schemeClr val="tx1"/>
              </a:solidFill>
            </a:rPr>
            <a:t>Huang et al</a:t>
          </a:r>
        </a:p>
      </dgm:t>
    </dgm:pt>
    <dgm:pt modelId="{CD368104-B66E-4353-9DA0-A80DC88146CD}" type="parTrans" cxnId="{B1491822-B960-4C29-B538-4745D8E940F4}">
      <dgm:prSet/>
      <dgm:spPr/>
      <dgm:t>
        <a:bodyPr/>
        <a:lstStyle/>
        <a:p>
          <a:endParaRPr lang="en-GB"/>
        </a:p>
      </dgm:t>
    </dgm:pt>
    <dgm:pt modelId="{42B7A963-851E-492E-84C2-D93E7E4E0AB5}" type="sibTrans" cxnId="{B1491822-B960-4C29-B538-4745D8E940F4}">
      <dgm:prSet/>
      <dgm:spPr/>
      <dgm:t>
        <a:bodyPr/>
        <a:lstStyle/>
        <a:p>
          <a:endParaRPr lang="en-GB"/>
        </a:p>
      </dgm:t>
    </dgm:pt>
    <dgm:pt modelId="{49703825-7FD3-4277-90ED-8CA2EE43833E}">
      <dgm:prSet phldrT="[Text]" phldr="0"/>
      <dgm:spPr/>
      <dgm:t>
        <a:bodyPr/>
        <a:lstStyle/>
        <a:p>
          <a:r>
            <a:rPr lang="en-GB" b="1" i="1">
              <a:solidFill>
                <a:schemeClr val="tx1"/>
              </a:solidFill>
            </a:rPr>
            <a:t>Xie et al.</a:t>
          </a:r>
          <a:endParaRPr lang="en-GB" b="1">
            <a:solidFill>
              <a:schemeClr val="tx1"/>
            </a:solidFill>
          </a:endParaRPr>
        </a:p>
      </dgm:t>
    </dgm:pt>
    <dgm:pt modelId="{D09BF475-A276-4BEE-BC8E-F9532240AB00}" type="parTrans" cxnId="{DEB1CE01-C5C6-489E-B9CD-D60AA4C77A80}">
      <dgm:prSet/>
      <dgm:spPr/>
      <dgm:t>
        <a:bodyPr/>
        <a:lstStyle/>
        <a:p>
          <a:endParaRPr lang="en-GB"/>
        </a:p>
      </dgm:t>
    </dgm:pt>
    <dgm:pt modelId="{72CE36EC-89E8-44C9-AA86-B0CF308B1127}" type="sibTrans" cxnId="{DEB1CE01-C5C6-489E-B9CD-D60AA4C77A80}">
      <dgm:prSet/>
      <dgm:spPr/>
      <dgm:t>
        <a:bodyPr/>
        <a:lstStyle/>
        <a:p>
          <a:endParaRPr lang="en-GB"/>
        </a:p>
      </dgm:t>
    </dgm:pt>
    <dgm:pt modelId="{B044E2CE-A380-4FBD-8D2C-1951B5BCA48F}">
      <dgm:prSet phldr="0"/>
      <dgm:spPr/>
      <dgm:t>
        <a:bodyPr/>
        <a:lstStyle/>
        <a:p>
          <a:r>
            <a:rPr lang="en-GB" b="1" i="1">
              <a:solidFill>
                <a:schemeClr val="tx1"/>
              </a:solidFill>
            </a:rPr>
            <a:t>E-shaver</a:t>
          </a:r>
          <a:endParaRPr lang="en-GB" b="1">
            <a:solidFill>
              <a:schemeClr val="tx1"/>
            </a:solidFill>
          </a:endParaRPr>
        </a:p>
      </dgm:t>
    </dgm:pt>
    <dgm:pt modelId="{1ED891D6-8A35-4717-9758-B096B6C0CCDD}" type="parTrans" cxnId="{DDAB704E-ED2F-43E0-86EF-AF93677E480C}">
      <dgm:prSet/>
      <dgm:spPr/>
      <dgm:t>
        <a:bodyPr/>
        <a:lstStyle/>
        <a:p>
          <a:endParaRPr lang="en-IN"/>
        </a:p>
      </dgm:t>
    </dgm:pt>
    <dgm:pt modelId="{D32592EB-CBC7-4D02-87A2-F2D3A2000E02}" type="sibTrans" cxnId="{DDAB704E-ED2F-43E0-86EF-AF93677E480C}">
      <dgm:prSet/>
      <dgm:spPr/>
      <dgm:t>
        <a:bodyPr/>
        <a:lstStyle/>
        <a:p>
          <a:endParaRPr lang="en-IN"/>
        </a:p>
      </dgm:t>
    </dgm:pt>
    <dgm:pt modelId="{57CC923F-AF9D-41CF-8730-F35E62F873D6}">
      <dgm:prSet phldr="0"/>
      <dgm:spPr/>
      <dgm:t>
        <a:bodyPr/>
        <a:lstStyle/>
        <a:p>
          <a:pPr rtl="0"/>
          <a:r>
            <a:rPr lang="en-GB" b="1" i="0" dirty="0">
              <a:solidFill>
                <a:schemeClr val="tx1"/>
              </a:solidFill>
            </a:rPr>
            <a:t>(Lee et al., 1997)</a:t>
          </a:r>
          <a:endParaRPr lang="en-GB" b="1" i="1" dirty="0">
            <a:solidFill>
              <a:schemeClr val="tx1"/>
            </a:solidFill>
            <a:latin typeface="Aptos Display" panose="020F0302020204030204"/>
          </a:endParaRPr>
        </a:p>
      </dgm:t>
    </dgm:pt>
    <dgm:pt modelId="{4D67FA60-788A-4CC5-A3A7-8EDB41F522DC}" type="parTrans" cxnId="{24AD159A-C2B6-46CB-BA6D-34C675069A0E}">
      <dgm:prSet/>
      <dgm:spPr/>
      <dgm:t>
        <a:bodyPr/>
        <a:lstStyle/>
        <a:p>
          <a:endParaRPr lang="en-IN"/>
        </a:p>
      </dgm:t>
    </dgm:pt>
    <dgm:pt modelId="{3A2F4E4F-B142-4846-9176-CE6C2C95C924}" type="sibTrans" cxnId="{24AD159A-C2B6-46CB-BA6D-34C675069A0E}">
      <dgm:prSet/>
      <dgm:spPr/>
      <dgm:t>
        <a:bodyPr/>
        <a:lstStyle/>
        <a:p>
          <a:endParaRPr lang="en-IN"/>
        </a:p>
      </dgm:t>
    </dgm:pt>
    <dgm:pt modelId="{371C1130-05D4-48E0-8C1F-8C8F82D7D510}">
      <dgm:prSet phldr="0"/>
      <dgm:spPr/>
      <dgm:t>
        <a:bodyPr/>
        <a:lstStyle/>
        <a:p>
          <a:pPr algn="l" rtl="0"/>
          <a:r>
            <a:rPr lang="en-GB" b="1" i="0">
              <a:solidFill>
                <a:schemeClr val="tx1"/>
              </a:solidFill>
            </a:rPr>
            <a:t>(2009)</a:t>
          </a:r>
          <a:endParaRPr lang="en-GB" b="1" i="0">
            <a:solidFill>
              <a:schemeClr val="tx1"/>
            </a:solidFill>
            <a:latin typeface="Aptos Display" panose="020F0302020204030204"/>
          </a:endParaRPr>
        </a:p>
      </dgm:t>
    </dgm:pt>
    <dgm:pt modelId="{A89491C1-810C-4C24-BF2D-ABB79D81C64E}" type="parTrans" cxnId="{2D5F612A-1804-4369-8E5A-AF0105BAC964}">
      <dgm:prSet/>
      <dgm:spPr/>
      <dgm:t>
        <a:bodyPr/>
        <a:lstStyle/>
        <a:p>
          <a:endParaRPr lang="en-IN"/>
        </a:p>
      </dgm:t>
    </dgm:pt>
    <dgm:pt modelId="{26B80453-86B0-4C0F-8911-BE9286BB822F}" type="sibTrans" cxnId="{2D5F612A-1804-4369-8E5A-AF0105BAC964}">
      <dgm:prSet/>
      <dgm:spPr/>
      <dgm:t>
        <a:bodyPr/>
        <a:lstStyle/>
        <a:p>
          <a:endParaRPr lang="en-IN"/>
        </a:p>
      </dgm:t>
    </dgm:pt>
    <dgm:pt modelId="{9478AC40-341C-43AF-B1FB-5DFDF098156B}">
      <dgm:prSet phldr="0"/>
      <dgm:spPr/>
      <dgm:t>
        <a:bodyPr/>
        <a:lstStyle/>
        <a:p>
          <a:pPr algn="l" rtl="0"/>
          <a:r>
            <a:rPr lang="en-GB" b="1" i="0">
              <a:solidFill>
                <a:schemeClr val="tx1"/>
              </a:solidFill>
              <a:latin typeface="Calibri"/>
              <a:ea typeface="Calibri"/>
              <a:cs typeface="Calibri"/>
            </a:rPr>
            <a:t>Fiorese et al.</a:t>
          </a:r>
        </a:p>
      </dgm:t>
    </dgm:pt>
    <dgm:pt modelId="{A1F4A1AC-DFD2-442C-9563-AB021A660ECB}" type="parTrans" cxnId="{7DB49825-185C-4871-BE4E-9A1DBE4962B0}">
      <dgm:prSet/>
      <dgm:spPr/>
      <dgm:t>
        <a:bodyPr/>
        <a:lstStyle/>
        <a:p>
          <a:endParaRPr lang="en-IN"/>
        </a:p>
      </dgm:t>
    </dgm:pt>
    <dgm:pt modelId="{F712A292-A575-4695-AE59-E1856A781C87}" type="sibTrans" cxnId="{7DB49825-185C-4871-BE4E-9A1DBE4962B0}">
      <dgm:prSet/>
      <dgm:spPr/>
      <dgm:t>
        <a:bodyPr/>
        <a:lstStyle/>
        <a:p>
          <a:endParaRPr lang="en-IN"/>
        </a:p>
      </dgm:t>
    </dgm:pt>
    <dgm:pt modelId="{E023E71E-5BE3-4EF6-A573-9982F49CB99B}">
      <dgm:prSet phldr="0"/>
      <dgm:spPr/>
      <dgm:t>
        <a:bodyPr/>
        <a:lstStyle/>
        <a:p>
          <a:r>
            <a:rPr lang="en-GB" b="1" i="0">
              <a:solidFill>
                <a:schemeClr val="tx1"/>
              </a:solidFill>
              <a:latin typeface="Calibri"/>
              <a:ea typeface="Calibri"/>
              <a:cs typeface="Calibri"/>
            </a:rPr>
            <a:t>(2011)</a:t>
          </a:r>
          <a:endParaRPr lang="en-GB" b="1">
            <a:solidFill>
              <a:schemeClr val="tx1"/>
            </a:solidFill>
          </a:endParaRPr>
        </a:p>
      </dgm:t>
    </dgm:pt>
    <dgm:pt modelId="{C625B31F-783C-4218-8FC9-2EC22A79F0B5}" type="parTrans" cxnId="{26E8341A-6241-476D-B448-B727E0D042AF}">
      <dgm:prSet/>
      <dgm:spPr/>
      <dgm:t>
        <a:bodyPr/>
        <a:lstStyle/>
        <a:p>
          <a:endParaRPr lang="en-IN"/>
        </a:p>
      </dgm:t>
    </dgm:pt>
    <dgm:pt modelId="{F52BFCA5-EB18-4100-9300-66D9875303AA}" type="sibTrans" cxnId="{26E8341A-6241-476D-B448-B727E0D042AF}">
      <dgm:prSet/>
      <dgm:spPr/>
      <dgm:t>
        <a:bodyPr/>
        <a:lstStyle/>
        <a:p>
          <a:endParaRPr lang="en-IN"/>
        </a:p>
      </dgm:t>
    </dgm:pt>
    <dgm:pt modelId="{F000D279-00B2-4C6A-8238-13FF2788C741}">
      <dgm:prSet phldr="0"/>
      <dgm:spPr/>
      <dgm:t>
        <a:bodyPr/>
        <a:lstStyle/>
        <a:p>
          <a:r>
            <a:rPr lang="en-GB" b="1" i="1">
              <a:solidFill>
                <a:schemeClr val="tx1"/>
              </a:solidFill>
              <a:latin typeface="Aptos Display" panose="020F0302020204030204"/>
            </a:rPr>
            <a:t>(2013)</a:t>
          </a:r>
        </a:p>
      </dgm:t>
    </dgm:pt>
    <dgm:pt modelId="{2476BAD6-F754-4A5F-BC05-EC87DDF5C194}" type="parTrans" cxnId="{A3FFED39-0942-4386-9541-B7132108EEC8}">
      <dgm:prSet/>
      <dgm:spPr/>
      <dgm:t>
        <a:bodyPr/>
        <a:lstStyle/>
        <a:p>
          <a:endParaRPr lang="en-IN"/>
        </a:p>
      </dgm:t>
    </dgm:pt>
    <dgm:pt modelId="{8D6BA144-97FB-48C1-BA4E-0974BD854B12}" type="sibTrans" cxnId="{A3FFED39-0942-4386-9541-B7132108EEC8}">
      <dgm:prSet/>
      <dgm:spPr/>
      <dgm:t>
        <a:bodyPr/>
        <a:lstStyle/>
        <a:p>
          <a:endParaRPr lang="en-IN"/>
        </a:p>
      </dgm:t>
    </dgm:pt>
    <dgm:pt modelId="{75E9F9E3-DE56-4F7F-B21A-981C6C84C22B}">
      <dgm:prSet phldr="0"/>
      <dgm:spPr/>
      <dgm:t>
        <a:bodyPr/>
        <a:lstStyle/>
        <a:p>
          <a:pPr rtl="0"/>
          <a:r>
            <a:rPr lang="en-GB" b="1" i="0">
              <a:solidFill>
                <a:schemeClr val="tx1"/>
              </a:solidFill>
            </a:rPr>
            <a:t>(Li et al., 2014)</a:t>
          </a:r>
          <a:endParaRPr lang="en-GB" b="1" i="1">
            <a:solidFill>
              <a:schemeClr val="tx1"/>
            </a:solidFill>
            <a:latin typeface="Aptos Display" panose="020F0302020204030204"/>
          </a:endParaRPr>
        </a:p>
      </dgm:t>
    </dgm:pt>
    <dgm:pt modelId="{ED7FA8D4-D767-4F49-B787-C3871E133D93}" type="parTrans" cxnId="{9F77DD32-5474-4957-89DD-DF6B9479DC54}">
      <dgm:prSet/>
      <dgm:spPr/>
      <dgm:t>
        <a:bodyPr/>
        <a:lstStyle/>
        <a:p>
          <a:endParaRPr lang="en-IN"/>
        </a:p>
      </dgm:t>
    </dgm:pt>
    <dgm:pt modelId="{B510DE68-5BE7-44C2-978C-783429906C1A}" type="sibTrans" cxnId="{9F77DD32-5474-4957-89DD-DF6B9479DC54}">
      <dgm:prSet/>
      <dgm:spPr/>
      <dgm:t>
        <a:bodyPr/>
        <a:lstStyle/>
        <a:p>
          <a:endParaRPr lang="en-IN"/>
        </a:p>
      </dgm:t>
    </dgm:pt>
    <dgm:pt modelId="{F7E07E2B-9217-421E-9015-9ABCDA0F1017}">
      <dgm:prSet phldr="0"/>
      <dgm:spPr/>
      <dgm:t>
        <a:bodyPr/>
        <a:lstStyle/>
        <a:p>
          <a:endParaRPr lang="en-GB" b="1" i="1">
            <a:latin typeface="Aptos Display" panose="020F0302020204030204"/>
          </a:endParaRPr>
        </a:p>
      </dgm:t>
    </dgm:pt>
    <dgm:pt modelId="{DEF73CCB-DAAB-4862-93D6-2012BE68DA8B}" type="parTrans" cxnId="{45C4B8FE-4325-4D94-9579-79016382F198}">
      <dgm:prSet/>
      <dgm:spPr/>
      <dgm:t>
        <a:bodyPr/>
        <a:lstStyle/>
        <a:p>
          <a:endParaRPr lang="en-IN"/>
        </a:p>
      </dgm:t>
    </dgm:pt>
    <dgm:pt modelId="{5B8278AC-756D-4BD8-9CCE-6806597C25BB}" type="sibTrans" cxnId="{45C4B8FE-4325-4D94-9579-79016382F198}">
      <dgm:prSet/>
      <dgm:spPr/>
      <dgm:t>
        <a:bodyPr/>
        <a:lstStyle/>
        <a:p>
          <a:endParaRPr lang="en-IN"/>
        </a:p>
      </dgm:t>
    </dgm:pt>
    <dgm:pt modelId="{0728C1B0-FCD7-40D8-9CB8-9513F46C1FB5}" type="pres">
      <dgm:prSet presAssocID="{434BE484-9107-4DC1-832A-8C103A1152D1}" presName="arrowDiagram" presStyleCnt="0">
        <dgm:presLayoutVars>
          <dgm:chMax val="5"/>
          <dgm:dir/>
          <dgm:resizeHandles val="exact"/>
        </dgm:presLayoutVars>
      </dgm:prSet>
      <dgm:spPr/>
    </dgm:pt>
    <dgm:pt modelId="{B98F91B8-F306-4E77-AF23-6690C5E2FF2B}" type="pres">
      <dgm:prSet presAssocID="{434BE484-9107-4DC1-832A-8C103A1152D1}" presName="arrow" presStyleLbl="bgShp" presStyleIdx="0" presStyleCnt="1"/>
      <dgm:spPr/>
    </dgm:pt>
    <dgm:pt modelId="{7750B066-0EA8-46FB-93B1-812252AE1D85}" type="pres">
      <dgm:prSet presAssocID="{434BE484-9107-4DC1-832A-8C103A1152D1}" presName="arrowDiagram5" presStyleCnt="0"/>
      <dgm:spPr/>
    </dgm:pt>
    <dgm:pt modelId="{1A9879DC-9FB2-43CC-A65F-F051FD984BFF}" type="pres">
      <dgm:prSet presAssocID="{7ED17D1D-409C-440C-BA2B-AA615A03673E}" presName="bullet5a" presStyleLbl="node1" presStyleIdx="0" presStyleCnt="5"/>
      <dgm:spPr/>
    </dgm:pt>
    <dgm:pt modelId="{44B7FE8E-4FA9-43D5-9A40-FFBB615D4E6B}" type="pres">
      <dgm:prSet presAssocID="{7ED17D1D-409C-440C-BA2B-AA615A03673E}" presName="textBox5a" presStyleLbl="revTx" presStyleIdx="0" presStyleCnt="5">
        <dgm:presLayoutVars>
          <dgm:bulletEnabled val="1"/>
        </dgm:presLayoutVars>
      </dgm:prSet>
      <dgm:spPr/>
    </dgm:pt>
    <dgm:pt modelId="{89F6E8F5-A8FA-4AC8-ADB6-B8FEC66CB505}" type="pres">
      <dgm:prSet presAssocID="{E0200D1D-4203-487A-A106-E9B193824AE6}" presName="bullet5b" presStyleLbl="node1" presStyleIdx="1" presStyleCnt="5"/>
      <dgm:spPr/>
    </dgm:pt>
    <dgm:pt modelId="{61A2C027-EAC9-405C-BDC3-270D29F647C2}" type="pres">
      <dgm:prSet presAssocID="{E0200D1D-4203-487A-A106-E9B193824AE6}" presName="textBox5b" presStyleLbl="revTx" presStyleIdx="1" presStyleCnt="5">
        <dgm:presLayoutVars>
          <dgm:bulletEnabled val="1"/>
        </dgm:presLayoutVars>
      </dgm:prSet>
      <dgm:spPr/>
    </dgm:pt>
    <dgm:pt modelId="{596DC60D-5EF1-43BF-817A-073C0BAE1662}" type="pres">
      <dgm:prSet presAssocID="{9478AC40-341C-43AF-B1FB-5DFDF098156B}" presName="bullet5c" presStyleLbl="node1" presStyleIdx="2" presStyleCnt="5"/>
      <dgm:spPr/>
    </dgm:pt>
    <dgm:pt modelId="{CC5452A0-7A85-4721-B567-3724F3D69AC5}" type="pres">
      <dgm:prSet presAssocID="{9478AC40-341C-43AF-B1FB-5DFDF098156B}" presName="textBox5c" presStyleLbl="revTx" presStyleIdx="2" presStyleCnt="5">
        <dgm:presLayoutVars>
          <dgm:bulletEnabled val="1"/>
        </dgm:presLayoutVars>
      </dgm:prSet>
      <dgm:spPr/>
    </dgm:pt>
    <dgm:pt modelId="{4A23D51A-CE43-43B1-9750-EDE194B5DD89}" type="pres">
      <dgm:prSet presAssocID="{49703825-7FD3-4277-90ED-8CA2EE43833E}" presName="bullet5d" presStyleLbl="node1" presStyleIdx="3" presStyleCnt="5"/>
      <dgm:spPr/>
    </dgm:pt>
    <dgm:pt modelId="{4BA9C5B7-D6CA-4DBE-BFEE-AE73CD8DE69E}" type="pres">
      <dgm:prSet presAssocID="{49703825-7FD3-4277-90ED-8CA2EE43833E}" presName="textBox5d" presStyleLbl="revTx" presStyleIdx="3" presStyleCnt="5">
        <dgm:presLayoutVars>
          <dgm:bulletEnabled val="1"/>
        </dgm:presLayoutVars>
      </dgm:prSet>
      <dgm:spPr/>
    </dgm:pt>
    <dgm:pt modelId="{E9C6CC9F-BF31-4541-B966-B5D41DD31560}" type="pres">
      <dgm:prSet presAssocID="{B044E2CE-A380-4FBD-8D2C-1951B5BCA48F}" presName="bullet5e" presStyleLbl="node1" presStyleIdx="4" presStyleCnt="5"/>
      <dgm:spPr/>
    </dgm:pt>
    <dgm:pt modelId="{59980907-379D-436E-B4ED-3E882C050289}" type="pres">
      <dgm:prSet presAssocID="{B044E2CE-A380-4FBD-8D2C-1951B5BCA48F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DEB1CE01-C5C6-489E-B9CD-D60AA4C77A80}" srcId="{434BE484-9107-4DC1-832A-8C103A1152D1}" destId="{49703825-7FD3-4277-90ED-8CA2EE43833E}" srcOrd="3" destOrd="0" parTransId="{D09BF475-A276-4BEE-BC8E-F9532240AB00}" sibTransId="{72CE36EC-89E8-44C9-AA86-B0CF308B1127}"/>
    <dgm:cxn modelId="{F927FF03-3E41-40A6-984F-BEAEF1C46303}" type="presOf" srcId="{57CC923F-AF9D-41CF-8730-F35E62F873D6}" destId="{44B7FE8E-4FA9-43D5-9A40-FFBB615D4E6B}" srcOrd="0" destOrd="1" presId="urn:microsoft.com/office/officeart/2005/8/layout/arrow2"/>
    <dgm:cxn modelId="{26E8341A-6241-476D-B448-B727E0D042AF}" srcId="{9478AC40-341C-43AF-B1FB-5DFDF098156B}" destId="{E023E71E-5BE3-4EF6-A573-9982F49CB99B}" srcOrd="0" destOrd="0" parTransId="{C625B31F-783C-4218-8FC9-2EC22A79F0B5}" sibTransId="{F52BFCA5-EB18-4100-9300-66D9875303AA}"/>
    <dgm:cxn modelId="{DFDFA81B-84C3-47FA-ADCC-60A7717D0249}" srcId="{434BE484-9107-4DC1-832A-8C103A1152D1}" destId="{7ED17D1D-409C-440C-BA2B-AA615A03673E}" srcOrd="0" destOrd="0" parTransId="{2C40CBA8-B6F1-48FA-B9D7-BD63F1771709}" sibTransId="{FB9DBA64-C426-4554-80D3-8BF54BDD6232}"/>
    <dgm:cxn modelId="{B1491822-B960-4C29-B538-4745D8E940F4}" srcId="{434BE484-9107-4DC1-832A-8C103A1152D1}" destId="{E0200D1D-4203-487A-A106-E9B193824AE6}" srcOrd="1" destOrd="0" parTransId="{CD368104-B66E-4353-9DA0-A80DC88146CD}" sibTransId="{42B7A963-851E-492E-84C2-D93E7E4E0AB5}"/>
    <dgm:cxn modelId="{7DB49825-185C-4871-BE4E-9A1DBE4962B0}" srcId="{434BE484-9107-4DC1-832A-8C103A1152D1}" destId="{9478AC40-341C-43AF-B1FB-5DFDF098156B}" srcOrd="2" destOrd="0" parTransId="{A1F4A1AC-DFD2-442C-9563-AB021A660ECB}" sibTransId="{F712A292-A575-4695-AE59-E1856A781C87}"/>
    <dgm:cxn modelId="{D559F825-1D35-4AEF-8A8F-61A9DFE082E7}" type="presOf" srcId="{7ED17D1D-409C-440C-BA2B-AA615A03673E}" destId="{44B7FE8E-4FA9-43D5-9A40-FFBB615D4E6B}" srcOrd="0" destOrd="0" presId="urn:microsoft.com/office/officeart/2005/8/layout/arrow2"/>
    <dgm:cxn modelId="{7E6DBE27-C4AF-4CF7-A88F-FB37FED52F62}" type="presOf" srcId="{371C1130-05D4-48E0-8C1F-8C8F82D7D510}" destId="{61A2C027-EAC9-405C-BDC3-270D29F647C2}" srcOrd="0" destOrd="1" presId="urn:microsoft.com/office/officeart/2005/8/layout/arrow2"/>
    <dgm:cxn modelId="{2D5F612A-1804-4369-8E5A-AF0105BAC964}" srcId="{E0200D1D-4203-487A-A106-E9B193824AE6}" destId="{371C1130-05D4-48E0-8C1F-8C8F82D7D510}" srcOrd="0" destOrd="0" parTransId="{A89491C1-810C-4C24-BF2D-ABB79D81C64E}" sibTransId="{26B80453-86B0-4C0F-8911-BE9286BB822F}"/>
    <dgm:cxn modelId="{9F77DD32-5474-4957-89DD-DF6B9479DC54}" srcId="{B044E2CE-A380-4FBD-8D2C-1951B5BCA48F}" destId="{75E9F9E3-DE56-4F7F-B21A-981C6C84C22B}" srcOrd="0" destOrd="0" parTransId="{ED7FA8D4-D767-4F49-B787-C3871E133D93}" sibTransId="{B510DE68-5BE7-44C2-978C-783429906C1A}"/>
    <dgm:cxn modelId="{A3FFED39-0942-4386-9541-B7132108EEC8}" srcId="{49703825-7FD3-4277-90ED-8CA2EE43833E}" destId="{F000D279-00B2-4C6A-8238-13FF2788C741}" srcOrd="0" destOrd="0" parTransId="{2476BAD6-F754-4A5F-BC05-EC87DDF5C194}" sibTransId="{8D6BA144-97FB-48C1-BA4E-0974BD854B12}"/>
    <dgm:cxn modelId="{E6127946-8483-4D90-B786-7C0FE22AC6CA}" type="presOf" srcId="{E023E71E-5BE3-4EF6-A573-9982F49CB99B}" destId="{CC5452A0-7A85-4721-B567-3724F3D69AC5}" srcOrd="0" destOrd="1" presId="urn:microsoft.com/office/officeart/2005/8/layout/arrow2"/>
    <dgm:cxn modelId="{DDAB704E-ED2F-43E0-86EF-AF93677E480C}" srcId="{434BE484-9107-4DC1-832A-8C103A1152D1}" destId="{B044E2CE-A380-4FBD-8D2C-1951B5BCA48F}" srcOrd="4" destOrd="0" parTransId="{1ED891D6-8A35-4717-9758-B096B6C0CCDD}" sibTransId="{D32592EB-CBC7-4D02-87A2-F2D3A2000E02}"/>
    <dgm:cxn modelId="{FEE5A598-D147-462F-8CC6-D4436B82E1F9}" type="presOf" srcId="{75E9F9E3-DE56-4F7F-B21A-981C6C84C22B}" destId="{59980907-379D-436E-B4ED-3E882C050289}" srcOrd="0" destOrd="1" presId="urn:microsoft.com/office/officeart/2005/8/layout/arrow2"/>
    <dgm:cxn modelId="{24AD159A-C2B6-46CB-BA6D-34C675069A0E}" srcId="{7ED17D1D-409C-440C-BA2B-AA615A03673E}" destId="{57CC923F-AF9D-41CF-8730-F35E62F873D6}" srcOrd="0" destOrd="0" parTransId="{4D67FA60-788A-4CC5-A3A7-8EDB41F522DC}" sibTransId="{3A2F4E4F-B142-4846-9176-CE6C2C95C924}"/>
    <dgm:cxn modelId="{ADA42FBB-BDB3-4089-BD0E-06C7346CD7B1}" type="presOf" srcId="{E0200D1D-4203-487A-A106-E9B193824AE6}" destId="{61A2C027-EAC9-405C-BDC3-270D29F647C2}" srcOrd="0" destOrd="0" presId="urn:microsoft.com/office/officeart/2005/8/layout/arrow2"/>
    <dgm:cxn modelId="{5E464ACA-09BC-41CC-86A6-06EB12E1651E}" type="presOf" srcId="{B044E2CE-A380-4FBD-8D2C-1951B5BCA48F}" destId="{59980907-379D-436E-B4ED-3E882C050289}" srcOrd="0" destOrd="0" presId="urn:microsoft.com/office/officeart/2005/8/layout/arrow2"/>
    <dgm:cxn modelId="{AEFB89D3-ACE2-49EA-BD80-53B1B534ADDE}" type="presOf" srcId="{9478AC40-341C-43AF-B1FB-5DFDF098156B}" destId="{CC5452A0-7A85-4721-B567-3724F3D69AC5}" srcOrd="0" destOrd="0" presId="urn:microsoft.com/office/officeart/2005/8/layout/arrow2"/>
    <dgm:cxn modelId="{83B30BD9-5BA5-4EFD-9A8C-03FDBA3F669A}" type="presOf" srcId="{F000D279-00B2-4C6A-8238-13FF2788C741}" destId="{4BA9C5B7-D6CA-4DBE-BFEE-AE73CD8DE69E}" srcOrd="0" destOrd="1" presId="urn:microsoft.com/office/officeart/2005/8/layout/arrow2"/>
    <dgm:cxn modelId="{808C72DE-B92D-4DD7-BED3-8168907A4576}" type="presOf" srcId="{49703825-7FD3-4277-90ED-8CA2EE43833E}" destId="{4BA9C5B7-D6CA-4DBE-BFEE-AE73CD8DE69E}" srcOrd="0" destOrd="0" presId="urn:microsoft.com/office/officeart/2005/8/layout/arrow2"/>
    <dgm:cxn modelId="{325F07F0-69A6-48C8-9B25-EB04E906BEC3}" type="presOf" srcId="{434BE484-9107-4DC1-832A-8C103A1152D1}" destId="{0728C1B0-FCD7-40D8-9CB8-9513F46C1FB5}" srcOrd="0" destOrd="0" presId="urn:microsoft.com/office/officeart/2005/8/layout/arrow2"/>
    <dgm:cxn modelId="{45C4B8FE-4325-4D94-9579-79016382F198}" srcId="{434BE484-9107-4DC1-832A-8C103A1152D1}" destId="{F7E07E2B-9217-421E-9015-9ABCDA0F1017}" srcOrd="5" destOrd="0" parTransId="{DEF73CCB-DAAB-4862-93D6-2012BE68DA8B}" sibTransId="{5B8278AC-756D-4BD8-9CCE-6806597C25BB}"/>
    <dgm:cxn modelId="{8B9879E1-B218-45CB-AB6E-9398D5FDA94E}" type="presParOf" srcId="{0728C1B0-FCD7-40D8-9CB8-9513F46C1FB5}" destId="{B98F91B8-F306-4E77-AF23-6690C5E2FF2B}" srcOrd="0" destOrd="0" presId="urn:microsoft.com/office/officeart/2005/8/layout/arrow2"/>
    <dgm:cxn modelId="{EC836CE3-1C49-4281-BE7A-2AADB4F9D500}" type="presParOf" srcId="{0728C1B0-FCD7-40D8-9CB8-9513F46C1FB5}" destId="{7750B066-0EA8-46FB-93B1-812252AE1D85}" srcOrd="1" destOrd="0" presId="urn:microsoft.com/office/officeart/2005/8/layout/arrow2"/>
    <dgm:cxn modelId="{51B625C6-5A3D-4382-A0BD-F30586A85A42}" type="presParOf" srcId="{7750B066-0EA8-46FB-93B1-812252AE1D85}" destId="{1A9879DC-9FB2-43CC-A65F-F051FD984BFF}" srcOrd="0" destOrd="0" presId="urn:microsoft.com/office/officeart/2005/8/layout/arrow2"/>
    <dgm:cxn modelId="{FEDB5CA7-27C9-4551-AD1E-4BFB30B7DD6A}" type="presParOf" srcId="{7750B066-0EA8-46FB-93B1-812252AE1D85}" destId="{44B7FE8E-4FA9-43D5-9A40-FFBB615D4E6B}" srcOrd="1" destOrd="0" presId="urn:microsoft.com/office/officeart/2005/8/layout/arrow2"/>
    <dgm:cxn modelId="{F1CBEFDC-B5A8-4D46-8DE3-CE7ED80108C9}" type="presParOf" srcId="{7750B066-0EA8-46FB-93B1-812252AE1D85}" destId="{89F6E8F5-A8FA-4AC8-ADB6-B8FEC66CB505}" srcOrd="2" destOrd="0" presId="urn:microsoft.com/office/officeart/2005/8/layout/arrow2"/>
    <dgm:cxn modelId="{D5D4AB76-6A81-44CC-821A-B0C4FAC733D1}" type="presParOf" srcId="{7750B066-0EA8-46FB-93B1-812252AE1D85}" destId="{61A2C027-EAC9-405C-BDC3-270D29F647C2}" srcOrd="3" destOrd="0" presId="urn:microsoft.com/office/officeart/2005/8/layout/arrow2"/>
    <dgm:cxn modelId="{6C345194-0D14-4237-B91F-B717D099409B}" type="presParOf" srcId="{7750B066-0EA8-46FB-93B1-812252AE1D85}" destId="{596DC60D-5EF1-43BF-817A-073C0BAE1662}" srcOrd="4" destOrd="0" presId="urn:microsoft.com/office/officeart/2005/8/layout/arrow2"/>
    <dgm:cxn modelId="{6285C37C-7C3F-4CAB-B29F-464EC9ADCA9B}" type="presParOf" srcId="{7750B066-0EA8-46FB-93B1-812252AE1D85}" destId="{CC5452A0-7A85-4721-B567-3724F3D69AC5}" srcOrd="5" destOrd="0" presId="urn:microsoft.com/office/officeart/2005/8/layout/arrow2"/>
    <dgm:cxn modelId="{9A0DAEDE-F218-4CDB-8822-86935782B519}" type="presParOf" srcId="{7750B066-0EA8-46FB-93B1-812252AE1D85}" destId="{4A23D51A-CE43-43B1-9750-EDE194B5DD89}" srcOrd="6" destOrd="0" presId="urn:microsoft.com/office/officeart/2005/8/layout/arrow2"/>
    <dgm:cxn modelId="{BFAAEB7B-3F50-4892-8A39-49BE04D669DF}" type="presParOf" srcId="{7750B066-0EA8-46FB-93B1-812252AE1D85}" destId="{4BA9C5B7-D6CA-4DBE-BFEE-AE73CD8DE69E}" srcOrd="7" destOrd="0" presId="urn:microsoft.com/office/officeart/2005/8/layout/arrow2"/>
    <dgm:cxn modelId="{4B723943-247C-42CF-B911-E09E7B92BE07}" type="presParOf" srcId="{7750B066-0EA8-46FB-93B1-812252AE1D85}" destId="{E9C6CC9F-BF31-4541-B966-B5D41DD31560}" srcOrd="8" destOrd="0" presId="urn:microsoft.com/office/officeart/2005/8/layout/arrow2"/>
    <dgm:cxn modelId="{65983B86-C612-4851-BFE1-8689A6140859}" type="presParOf" srcId="{7750B066-0EA8-46FB-93B1-812252AE1D85}" destId="{59980907-379D-436E-B4ED-3E882C050289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76D9C3-D43D-4B8A-A62B-BFAE4C8384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21D5513-360E-4733-8C3C-5D8EB8216F6B}">
      <dgm:prSet phldrT="[Text]" phldr="0"/>
      <dgm:spPr/>
      <dgm:t>
        <a:bodyPr/>
        <a:lstStyle/>
        <a:p>
          <a:pPr rtl="0"/>
          <a:r>
            <a:rPr lang="en-GB" dirty="0">
              <a:latin typeface="Aptos Display" panose="020F0302020204030204"/>
            </a:rPr>
            <a:t>Hair segmentation</a:t>
          </a:r>
          <a:endParaRPr lang="en-GB" dirty="0"/>
        </a:p>
      </dgm:t>
    </dgm:pt>
    <dgm:pt modelId="{DA3FE22A-06F3-4A7A-BCD0-CB02FE7D33B1}" type="parTrans" cxnId="{91D49E11-EEF0-400C-B4B9-4BB26CD39D18}">
      <dgm:prSet/>
      <dgm:spPr/>
      <dgm:t>
        <a:bodyPr/>
        <a:lstStyle/>
        <a:p>
          <a:endParaRPr lang="en-GB"/>
        </a:p>
      </dgm:t>
    </dgm:pt>
    <dgm:pt modelId="{11411F10-7666-41BF-B461-EB1344F1B6F2}" type="sibTrans" cxnId="{91D49E11-EEF0-400C-B4B9-4BB26CD39D18}">
      <dgm:prSet/>
      <dgm:spPr/>
      <dgm:t>
        <a:bodyPr/>
        <a:lstStyle/>
        <a:p>
          <a:endParaRPr lang="en-GB"/>
        </a:p>
      </dgm:t>
    </dgm:pt>
    <dgm:pt modelId="{AD500746-B8F9-47EE-8F73-5A4B15FBFF74}">
      <dgm:prSet phldrT="[Text]" phldr="0"/>
      <dgm:spPr/>
      <dgm:t>
        <a:bodyPr/>
        <a:lstStyle/>
        <a:p>
          <a:pPr rtl="0"/>
          <a:r>
            <a:rPr lang="en-GB">
              <a:latin typeface="Aptos Display" panose="020F0302020204030204"/>
            </a:rPr>
            <a:t>Training: 140</a:t>
          </a:r>
          <a:endParaRPr lang="en-GB"/>
        </a:p>
      </dgm:t>
    </dgm:pt>
    <dgm:pt modelId="{E9978544-F280-4DC4-9D6F-70347DA679C1}" type="parTrans" cxnId="{599A0AA3-747D-4FBE-9521-A13110D01A06}">
      <dgm:prSet/>
      <dgm:spPr/>
      <dgm:t>
        <a:bodyPr/>
        <a:lstStyle/>
        <a:p>
          <a:endParaRPr lang="en-GB"/>
        </a:p>
      </dgm:t>
    </dgm:pt>
    <dgm:pt modelId="{37D0638F-6CB5-4E72-A25F-32CDDFE40F5A}" type="sibTrans" cxnId="{599A0AA3-747D-4FBE-9521-A13110D01A06}">
      <dgm:prSet/>
      <dgm:spPr/>
      <dgm:t>
        <a:bodyPr/>
        <a:lstStyle/>
        <a:p>
          <a:endParaRPr lang="en-GB"/>
        </a:p>
      </dgm:t>
    </dgm:pt>
    <dgm:pt modelId="{FF2E91D5-5B5F-42F7-A399-01B63DEDA8CA}">
      <dgm:prSet phldrT="[Text]" phldr="0"/>
      <dgm:spPr/>
      <dgm:t>
        <a:bodyPr/>
        <a:lstStyle/>
        <a:p>
          <a:pPr rtl="0"/>
          <a:r>
            <a:rPr lang="en-GB">
              <a:latin typeface="Aptos Display" panose="020F0302020204030204"/>
            </a:rPr>
            <a:t>Validation: 20</a:t>
          </a:r>
          <a:endParaRPr lang="en-GB"/>
        </a:p>
      </dgm:t>
    </dgm:pt>
    <dgm:pt modelId="{C5858CBD-7AF3-4481-9A18-82BE04529483}" type="parTrans" cxnId="{601D614C-8FF0-4C4F-B3A0-FF028A21B549}">
      <dgm:prSet/>
      <dgm:spPr/>
      <dgm:t>
        <a:bodyPr/>
        <a:lstStyle/>
        <a:p>
          <a:endParaRPr lang="en-GB"/>
        </a:p>
      </dgm:t>
    </dgm:pt>
    <dgm:pt modelId="{B0922696-A4FA-469B-BD3F-84C4DBA15C80}" type="sibTrans" cxnId="{601D614C-8FF0-4C4F-B3A0-FF028A21B549}">
      <dgm:prSet/>
      <dgm:spPr/>
      <dgm:t>
        <a:bodyPr/>
        <a:lstStyle/>
        <a:p>
          <a:endParaRPr lang="en-GB"/>
        </a:p>
      </dgm:t>
    </dgm:pt>
    <dgm:pt modelId="{C18E69C4-10BE-4C0F-ADA3-C365B75A3BAF}">
      <dgm:prSet phldr="0"/>
      <dgm:spPr/>
      <dgm:t>
        <a:bodyPr/>
        <a:lstStyle/>
        <a:p>
          <a:pPr rtl="0"/>
          <a:r>
            <a:rPr lang="en-GB" dirty="0">
              <a:latin typeface="Aptos Display" panose="020F0302020204030204"/>
            </a:rPr>
            <a:t>Testing: 40</a:t>
          </a:r>
        </a:p>
      </dgm:t>
    </dgm:pt>
    <dgm:pt modelId="{955F067A-C2EB-4944-BD0D-118FAB34149E}" type="parTrans" cxnId="{E5F0A230-120E-432E-8458-1504AC2B32D9}">
      <dgm:prSet/>
      <dgm:spPr/>
      <dgm:t>
        <a:bodyPr/>
        <a:lstStyle/>
        <a:p>
          <a:endParaRPr lang="en-IN"/>
        </a:p>
      </dgm:t>
    </dgm:pt>
    <dgm:pt modelId="{726E231E-6892-41EE-B147-76309164C7E1}" type="sibTrans" cxnId="{E5F0A230-120E-432E-8458-1504AC2B32D9}">
      <dgm:prSet/>
      <dgm:spPr/>
      <dgm:t>
        <a:bodyPr/>
        <a:lstStyle/>
        <a:p>
          <a:endParaRPr lang="en-IN"/>
        </a:p>
      </dgm:t>
    </dgm:pt>
    <dgm:pt modelId="{1D6344BD-5BD1-4C85-8560-990C64997D25}">
      <dgm:prSet phldr="0"/>
      <dgm:spPr/>
      <dgm:t>
        <a:bodyPr/>
        <a:lstStyle/>
        <a:p>
          <a:pPr rtl="0"/>
          <a:r>
            <a:rPr lang="en-GB" dirty="0">
              <a:latin typeface="Aptos Display" panose="020F0302020204030204"/>
            </a:rPr>
            <a:t>Image size: 512x512</a:t>
          </a:r>
        </a:p>
      </dgm:t>
    </dgm:pt>
    <dgm:pt modelId="{691220AB-748B-4229-A2C0-DB6AB2018433}" type="parTrans" cxnId="{705E9C54-8261-4343-BD05-E7D45E73C77E}">
      <dgm:prSet/>
      <dgm:spPr/>
      <dgm:t>
        <a:bodyPr/>
        <a:lstStyle/>
        <a:p>
          <a:endParaRPr lang="en-IN"/>
        </a:p>
      </dgm:t>
    </dgm:pt>
    <dgm:pt modelId="{5844CB4E-8CBC-4279-B305-D3CFF39571DE}" type="sibTrans" cxnId="{705E9C54-8261-4343-BD05-E7D45E73C77E}">
      <dgm:prSet/>
      <dgm:spPr/>
      <dgm:t>
        <a:bodyPr/>
        <a:lstStyle/>
        <a:p>
          <a:endParaRPr lang="en-IN"/>
        </a:p>
      </dgm:t>
    </dgm:pt>
    <dgm:pt modelId="{67D7F65D-75F5-447D-B28E-8BA217F840A5}" type="pres">
      <dgm:prSet presAssocID="{A876D9C3-D43D-4B8A-A62B-BFAE4C8384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0D3EF4-C152-4E64-932C-5B89A55200FE}" type="pres">
      <dgm:prSet presAssocID="{E21D5513-360E-4733-8C3C-5D8EB8216F6B}" presName="root1" presStyleCnt="0"/>
      <dgm:spPr/>
    </dgm:pt>
    <dgm:pt modelId="{839915C1-708A-4466-96B0-3D3C0D46B97E}" type="pres">
      <dgm:prSet presAssocID="{E21D5513-360E-4733-8C3C-5D8EB8216F6B}" presName="LevelOneTextNode" presStyleLbl="node0" presStyleIdx="0" presStyleCnt="1">
        <dgm:presLayoutVars>
          <dgm:chPref val="3"/>
        </dgm:presLayoutVars>
      </dgm:prSet>
      <dgm:spPr/>
    </dgm:pt>
    <dgm:pt modelId="{CDB9FCBA-CA5C-4469-B4B2-B784D6BF3E74}" type="pres">
      <dgm:prSet presAssocID="{E21D5513-360E-4733-8C3C-5D8EB8216F6B}" presName="level2hierChild" presStyleCnt="0"/>
      <dgm:spPr/>
    </dgm:pt>
    <dgm:pt modelId="{5CF19065-8367-46F8-90E1-6436536218EA}" type="pres">
      <dgm:prSet presAssocID="{E9978544-F280-4DC4-9D6F-70347DA679C1}" presName="conn2-1" presStyleLbl="parChTrans1D2" presStyleIdx="0" presStyleCnt="4"/>
      <dgm:spPr/>
    </dgm:pt>
    <dgm:pt modelId="{643E82FF-EBEE-4A50-9878-A4067A671F28}" type="pres">
      <dgm:prSet presAssocID="{E9978544-F280-4DC4-9D6F-70347DA679C1}" presName="connTx" presStyleLbl="parChTrans1D2" presStyleIdx="0" presStyleCnt="4"/>
      <dgm:spPr/>
    </dgm:pt>
    <dgm:pt modelId="{4E5DE863-CCD8-4323-9364-3F20512B0334}" type="pres">
      <dgm:prSet presAssocID="{AD500746-B8F9-47EE-8F73-5A4B15FBFF74}" presName="root2" presStyleCnt="0"/>
      <dgm:spPr/>
    </dgm:pt>
    <dgm:pt modelId="{D7922810-85A4-4D7C-B1A9-9487539E5F46}" type="pres">
      <dgm:prSet presAssocID="{AD500746-B8F9-47EE-8F73-5A4B15FBFF74}" presName="LevelTwoTextNode" presStyleLbl="node2" presStyleIdx="0" presStyleCnt="4">
        <dgm:presLayoutVars>
          <dgm:chPref val="3"/>
        </dgm:presLayoutVars>
      </dgm:prSet>
      <dgm:spPr/>
    </dgm:pt>
    <dgm:pt modelId="{6628D290-F36D-4AEC-8D8A-D59F0736BD28}" type="pres">
      <dgm:prSet presAssocID="{AD500746-B8F9-47EE-8F73-5A4B15FBFF74}" presName="level3hierChild" presStyleCnt="0"/>
      <dgm:spPr/>
    </dgm:pt>
    <dgm:pt modelId="{36F0685A-AEFA-4E62-9744-3870F006CEA4}" type="pres">
      <dgm:prSet presAssocID="{C5858CBD-7AF3-4481-9A18-82BE04529483}" presName="conn2-1" presStyleLbl="parChTrans1D2" presStyleIdx="1" presStyleCnt="4"/>
      <dgm:spPr/>
    </dgm:pt>
    <dgm:pt modelId="{1857EAC6-1E0A-4FC0-BEA4-F8DF9DE9F724}" type="pres">
      <dgm:prSet presAssocID="{C5858CBD-7AF3-4481-9A18-82BE04529483}" presName="connTx" presStyleLbl="parChTrans1D2" presStyleIdx="1" presStyleCnt="4"/>
      <dgm:spPr/>
    </dgm:pt>
    <dgm:pt modelId="{09FACFD0-DB65-4D41-BB5D-03F017EAF3E4}" type="pres">
      <dgm:prSet presAssocID="{FF2E91D5-5B5F-42F7-A399-01B63DEDA8CA}" presName="root2" presStyleCnt="0"/>
      <dgm:spPr/>
    </dgm:pt>
    <dgm:pt modelId="{F6F15C1D-8327-4BBC-A3A1-16694D04BDDA}" type="pres">
      <dgm:prSet presAssocID="{FF2E91D5-5B5F-42F7-A399-01B63DEDA8CA}" presName="LevelTwoTextNode" presStyleLbl="node2" presStyleIdx="1" presStyleCnt="4">
        <dgm:presLayoutVars>
          <dgm:chPref val="3"/>
        </dgm:presLayoutVars>
      </dgm:prSet>
      <dgm:spPr/>
    </dgm:pt>
    <dgm:pt modelId="{6DC0EA47-7821-4FC1-AFF6-02967FE8CCA7}" type="pres">
      <dgm:prSet presAssocID="{FF2E91D5-5B5F-42F7-A399-01B63DEDA8CA}" presName="level3hierChild" presStyleCnt="0"/>
      <dgm:spPr/>
    </dgm:pt>
    <dgm:pt modelId="{DF88331C-170A-49CA-9455-EC7D0D342EC1}" type="pres">
      <dgm:prSet presAssocID="{955F067A-C2EB-4944-BD0D-118FAB34149E}" presName="conn2-1" presStyleLbl="parChTrans1D2" presStyleIdx="2" presStyleCnt="4"/>
      <dgm:spPr/>
    </dgm:pt>
    <dgm:pt modelId="{00BAF6E5-9900-414A-A0F7-692EAACE4C6B}" type="pres">
      <dgm:prSet presAssocID="{955F067A-C2EB-4944-BD0D-118FAB34149E}" presName="connTx" presStyleLbl="parChTrans1D2" presStyleIdx="2" presStyleCnt="4"/>
      <dgm:spPr/>
    </dgm:pt>
    <dgm:pt modelId="{392DBB04-9E87-4207-A15D-F82021E453D1}" type="pres">
      <dgm:prSet presAssocID="{C18E69C4-10BE-4C0F-ADA3-C365B75A3BAF}" presName="root2" presStyleCnt="0"/>
      <dgm:spPr/>
    </dgm:pt>
    <dgm:pt modelId="{5C364A09-7EB6-41DE-A755-4E761A1E0088}" type="pres">
      <dgm:prSet presAssocID="{C18E69C4-10BE-4C0F-ADA3-C365B75A3BAF}" presName="LevelTwoTextNode" presStyleLbl="node2" presStyleIdx="2" presStyleCnt="4">
        <dgm:presLayoutVars>
          <dgm:chPref val="3"/>
        </dgm:presLayoutVars>
      </dgm:prSet>
      <dgm:spPr/>
    </dgm:pt>
    <dgm:pt modelId="{F6053099-B887-407B-ABDD-116A9484A674}" type="pres">
      <dgm:prSet presAssocID="{C18E69C4-10BE-4C0F-ADA3-C365B75A3BAF}" presName="level3hierChild" presStyleCnt="0"/>
      <dgm:spPr/>
    </dgm:pt>
    <dgm:pt modelId="{82085126-8011-4E32-B54A-017831A1A6B2}" type="pres">
      <dgm:prSet presAssocID="{691220AB-748B-4229-A2C0-DB6AB2018433}" presName="conn2-1" presStyleLbl="parChTrans1D2" presStyleIdx="3" presStyleCnt="4"/>
      <dgm:spPr/>
    </dgm:pt>
    <dgm:pt modelId="{5EA097DD-44E6-41A2-BA40-D0FE23A18E48}" type="pres">
      <dgm:prSet presAssocID="{691220AB-748B-4229-A2C0-DB6AB2018433}" presName="connTx" presStyleLbl="parChTrans1D2" presStyleIdx="3" presStyleCnt="4"/>
      <dgm:spPr/>
    </dgm:pt>
    <dgm:pt modelId="{0492C99E-F980-469C-92AC-F8E602576D91}" type="pres">
      <dgm:prSet presAssocID="{1D6344BD-5BD1-4C85-8560-990C64997D25}" presName="root2" presStyleCnt="0"/>
      <dgm:spPr/>
    </dgm:pt>
    <dgm:pt modelId="{AD3450F1-824D-4A01-83C2-4101DDE6AB49}" type="pres">
      <dgm:prSet presAssocID="{1D6344BD-5BD1-4C85-8560-990C64997D25}" presName="LevelTwoTextNode" presStyleLbl="node2" presStyleIdx="3" presStyleCnt="4">
        <dgm:presLayoutVars>
          <dgm:chPref val="3"/>
        </dgm:presLayoutVars>
      </dgm:prSet>
      <dgm:spPr/>
    </dgm:pt>
    <dgm:pt modelId="{9171A599-3E01-451C-A11B-F0D839906710}" type="pres">
      <dgm:prSet presAssocID="{1D6344BD-5BD1-4C85-8560-990C64997D25}" presName="level3hierChild" presStyleCnt="0"/>
      <dgm:spPr/>
    </dgm:pt>
  </dgm:ptLst>
  <dgm:cxnLst>
    <dgm:cxn modelId="{91D49E11-EEF0-400C-B4B9-4BB26CD39D18}" srcId="{A876D9C3-D43D-4B8A-A62B-BFAE4C8384E4}" destId="{E21D5513-360E-4733-8C3C-5D8EB8216F6B}" srcOrd="0" destOrd="0" parTransId="{DA3FE22A-06F3-4A7A-BCD0-CB02FE7D33B1}" sibTransId="{11411F10-7666-41BF-B461-EB1344F1B6F2}"/>
    <dgm:cxn modelId="{77FF2815-56B7-4FFC-B67E-A9B499569CF3}" type="presOf" srcId="{C5858CBD-7AF3-4481-9A18-82BE04529483}" destId="{1857EAC6-1E0A-4FC0-BEA4-F8DF9DE9F724}" srcOrd="1" destOrd="0" presId="urn:microsoft.com/office/officeart/2008/layout/HorizontalMultiLevelHierarchy"/>
    <dgm:cxn modelId="{1040F625-4C20-4835-BF97-24D9653BEC48}" type="presOf" srcId="{955F067A-C2EB-4944-BD0D-118FAB34149E}" destId="{DF88331C-170A-49CA-9455-EC7D0D342EC1}" srcOrd="0" destOrd="0" presId="urn:microsoft.com/office/officeart/2008/layout/HorizontalMultiLevelHierarchy"/>
    <dgm:cxn modelId="{29981C26-E03A-4591-A269-5009734C796E}" type="presOf" srcId="{E21D5513-360E-4733-8C3C-5D8EB8216F6B}" destId="{839915C1-708A-4466-96B0-3D3C0D46B97E}" srcOrd="0" destOrd="0" presId="urn:microsoft.com/office/officeart/2008/layout/HorizontalMultiLevelHierarchy"/>
    <dgm:cxn modelId="{5B44A32B-63E7-4479-85A7-7E0D1D8C20B2}" type="presOf" srcId="{C5858CBD-7AF3-4481-9A18-82BE04529483}" destId="{36F0685A-AEFA-4E62-9744-3870F006CEA4}" srcOrd="0" destOrd="0" presId="urn:microsoft.com/office/officeart/2008/layout/HorizontalMultiLevelHierarchy"/>
    <dgm:cxn modelId="{E5F0A230-120E-432E-8458-1504AC2B32D9}" srcId="{E21D5513-360E-4733-8C3C-5D8EB8216F6B}" destId="{C18E69C4-10BE-4C0F-ADA3-C365B75A3BAF}" srcOrd="2" destOrd="0" parTransId="{955F067A-C2EB-4944-BD0D-118FAB34149E}" sibTransId="{726E231E-6892-41EE-B147-76309164C7E1}"/>
    <dgm:cxn modelId="{F1EC0B68-1F27-4534-8E0C-153C27D0B663}" type="presOf" srcId="{A876D9C3-D43D-4B8A-A62B-BFAE4C8384E4}" destId="{67D7F65D-75F5-447D-B28E-8BA217F840A5}" srcOrd="0" destOrd="0" presId="urn:microsoft.com/office/officeart/2008/layout/HorizontalMultiLevelHierarchy"/>
    <dgm:cxn modelId="{E5640449-4924-4B7C-AC89-C6AE7CE74B2C}" type="presOf" srcId="{955F067A-C2EB-4944-BD0D-118FAB34149E}" destId="{00BAF6E5-9900-414A-A0F7-692EAACE4C6B}" srcOrd="1" destOrd="0" presId="urn:microsoft.com/office/officeart/2008/layout/HorizontalMultiLevelHierarchy"/>
    <dgm:cxn modelId="{601D614C-8FF0-4C4F-B3A0-FF028A21B549}" srcId="{E21D5513-360E-4733-8C3C-5D8EB8216F6B}" destId="{FF2E91D5-5B5F-42F7-A399-01B63DEDA8CA}" srcOrd="1" destOrd="0" parTransId="{C5858CBD-7AF3-4481-9A18-82BE04529483}" sibTransId="{B0922696-A4FA-469B-BD3F-84C4DBA15C80}"/>
    <dgm:cxn modelId="{705E9C54-8261-4343-BD05-E7D45E73C77E}" srcId="{E21D5513-360E-4733-8C3C-5D8EB8216F6B}" destId="{1D6344BD-5BD1-4C85-8560-990C64997D25}" srcOrd="3" destOrd="0" parTransId="{691220AB-748B-4229-A2C0-DB6AB2018433}" sibTransId="{5844CB4E-8CBC-4279-B305-D3CFF39571DE}"/>
    <dgm:cxn modelId="{90BC9B92-729A-4A5F-9732-DAB06AAEDD0D}" type="presOf" srcId="{E9978544-F280-4DC4-9D6F-70347DA679C1}" destId="{5CF19065-8367-46F8-90E1-6436536218EA}" srcOrd="0" destOrd="0" presId="urn:microsoft.com/office/officeart/2008/layout/HorizontalMultiLevelHierarchy"/>
    <dgm:cxn modelId="{599A0AA3-747D-4FBE-9521-A13110D01A06}" srcId="{E21D5513-360E-4733-8C3C-5D8EB8216F6B}" destId="{AD500746-B8F9-47EE-8F73-5A4B15FBFF74}" srcOrd="0" destOrd="0" parTransId="{E9978544-F280-4DC4-9D6F-70347DA679C1}" sibTransId="{37D0638F-6CB5-4E72-A25F-32CDDFE40F5A}"/>
    <dgm:cxn modelId="{5A6053A7-F432-4AB4-9D5A-22A9B5D15E4D}" type="presOf" srcId="{691220AB-748B-4229-A2C0-DB6AB2018433}" destId="{82085126-8011-4E32-B54A-017831A1A6B2}" srcOrd="0" destOrd="0" presId="urn:microsoft.com/office/officeart/2008/layout/HorizontalMultiLevelHierarchy"/>
    <dgm:cxn modelId="{A55872B9-EDC1-48E4-9B32-CF3A26A5F9A4}" type="presOf" srcId="{AD500746-B8F9-47EE-8F73-5A4B15FBFF74}" destId="{D7922810-85A4-4D7C-B1A9-9487539E5F46}" srcOrd="0" destOrd="0" presId="urn:microsoft.com/office/officeart/2008/layout/HorizontalMultiLevelHierarchy"/>
    <dgm:cxn modelId="{79664DBC-D251-4B7F-98BD-6E2CB6AC05D8}" type="presOf" srcId="{C18E69C4-10BE-4C0F-ADA3-C365B75A3BAF}" destId="{5C364A09-7EB6-41DE-A755-4E761A1E0088}" srcOrd="0" destOrd="0" presId="urn:microsoft.com/office/officeart/2008/layout/HorizontalMultiLevelHierarchy"/>
    <dgm:cxn modelId="{A449F6CA-F2C8-4021-B947-5ADFFEA28987}" type="presOf" srcId="{1D6344BD-5BD1-4C85-8560-990C64997D25}" destId="{AD3450F1-824D-4A01-83C2-4101DDE6AB49}" srcOrd="0" destOrd="0" presId="urn:microsoft.com/office/officeart/2008/layout/HorizontalMultiLevelHierarchy"/>
    <dgm:cxn modelId="{2DC283D0-492F-4507-889C-F4DF91838FDC}" type="presOf" srcId="{691220AB-748B-4229-A2C0-DB6AB2018433}" destId="{5EA097DD-44E6-41A2-BA40-D0FE23A18E48}" srcOrd="1" destOrd="0" presId="urn:microsoft.com/office/officeart/2008/layout/HorizontalMultiLevelHierarchy"/>
    <dgm:cxn modelId="{5C22BFE5-6BF2-4894-8997-A5BE10DDF15E}" type="presOf" srcId="{FF2E91D5-5B5F-42F7-A399-01B63DEDA8CA}" destId="{F6F15C1D-8327-4BBC-A3A1-16694D04BDDA}" srcOrd="0" destOrd="0" presId="urn:microsoft.com/office/officeart/2008/layout/HorizontalMultiLevelHierarchy"/>
    <dgm:cxn modelId="{3A1DA2EB-7808-4FF7-8452-607EFE6494BA}" type="presOf" srcId="{E9978544-F280-4DC4-9D6F-70347DA679C1}" destId="{643E82FF-EBEE-4A50-9878-A4067A671F28}" srcOrd="1" destOrd="0" presId="urn:microsoft.com/office/officeart/2008/layout/HorizontalMultiLevelHierarchy"/>
    <dgm:cxn modelId="{C15A8EDC-BDBF-4C9F-9010-6615AD3BDD6F}" type="presParOf" srcId="{67D7F65D-75F5-447D-B28E-8BA217F840A5}" destId="{2C0D3EF4-C152-4E64-932C-5B89A55200FE}" srcOrd="0" destOrd="0" presId="urn:microsoft.com/office/officeart/2008/layout/HorizontalMultiLevelHierarchy"/>
    <dgm:cxn modelId="{E1C9EDC5-9911-436E-8FCC-4566CFD3C6CC}" type="presParOf" srcId="{2C0D3EF4-C152-4E64-932C-5B89A55200FE}" destId="{839915C1-708A-4466-96B0-3D3C0D46B97E}" srcOrd="0" destOrd="0" presId="urn:microsoft.com/office/officeart/2008/layout/HorizontalMultiLevelHierarchy"/>
    <dgm:cxn modelId="{BF0B9986-D99F-44CF-8BA7-859D66FB251D}" type="presParOf" srcId="{2C0D3EF4-C152-4E64-932C-5B89A55200FE}" destId="{CDB9FCBA-CA5C-4469-B4B2-B784D6BF3E74}" srcOrd="1" destOrd="0" presId="urn:microsoft.com/office/officeart/2008/layout/HorizontalMultiLevelHierarchy"/>
    <dgm:cxn modelId="{3D6B1153-4F02-484D-A00D-11FDB79922BB}" type="presParOf" srcId="{CDB9FCBA-CA5C-4469-B4B2-B784D6BF3E74}" destId="{5CF19065-8367-46F8-90E1-6436536218EA}" srcOrd="0" destOrd="0" presId="urn:microsoft.com/office/officeart/2008/layout/HorizontalMultiLevelHierarchy"/>
    <dgm:cxn modelId="{EDB8B5D3-7DA2-40F6-8F2B-18B630A7F62C}" type="presParOf" srcId="{5CF19065-8367-46F8-90E1-6436536218EA}" destId="{643E82FF-EBEE-4A50-9878-A4067A671F28}" srcOrd="0" destOrd="0" presId="urn:microsoft.com/office/officeart/2008/layout/HorizontalMultiLevelHierarchy"/>
    <dgm:cxn modelId="{6C52BCA0-B0A7-432E-9464-F2A3E9D34DF0}" type="presParOf" srcId="{CDB9FCBA-CA5C-4469-B4B2-B784D6BF3E74}" destId="{4E5DE863-CCD8-4323-9364-3F20512B0334}" srcOrd="1" destOrd="0" presId="urn:microsoft.com/office/officeart/2008/layout/HorizontalMultiLevelHierarchy"/>
    <dgm:cxn modelId="{B1811C3F-DD9B-4B45-85A3-2B19674DDFEE}" type="presParOf" srcId="{4E5DE863-CCD8-4323-9364-3F20512B0334}" destId="{D7922810-85A4-4D7C-B1A9-9487539E5F46}" srcOrd="0" destOrd="0" presId="urn:microsoft.com/office/officeart/2008/layout/HorizontalMultiLevelHierarchy"/>
    <dgm:cxn modelId="{2C160C77-F888-4BCF-A24E-C2AA3829C3E1}" type="presParOf" srcId="{4E5DE863-CCD8-4323-9364-3F20512B0334}" destId="{6628D290-F36D-4AEC-8D8A-D59F0736BD28}" srcOrd="1" destOrd="0" presId="urn:microsoft.com/office/officeart/2008/layout/HorizontalMultiLevelHierarchy"/>
    <dgm:cxn modelId="{B778D6EC-F91C-4FBE-8E45-3BB078411844}" type="presParOf" srcId="{CDB9FCBA-CA5C-4469-B4B2-B784D6BF3E74}" destId="{36F0685A-AEFA-4E62-9744-3870F006CEA4}" srcOrd="2" destOrd="0" presId="urn:microsoft.com/office/officeart/2008/layout/HorizontalMultiLevelHierarchy"/>
    <dgm:cxn modelId="{E3D1247F-E29D-4382-9B2E-581F4275EB37}" type="presParOf" srcId="{36F0685A-AEFA-4E62-9744-3870F006CEA4}" destId="{1857EAC6-1E0A-4FC0-BEA4-F8DF9DE9F724}" srcOrd="0" destOrd="0" presId="urn:microsoft.com/office/officeart/2008/layout/HorizontalMultiLevelHierarchy"/>
    <dgm:cxn modelId="{1C6D0C76-C8F2-4E69-901B-A1DE61E3A730}" type="presParOf" srcId="{CDB9FCBA-CA5C-4469-B4B2-B784D6BF3E74}" destId="{09FACFD0-DB65-4D41-BB5D-03F017EAF3E4}" srcOrd="3" destOrd="0" presId="urn:microsoft.com/office/officeart/2008/layout/HorizontalMultiLevelHierarchy"/>
    <dgm:cxn modelId="{F4127DA0-5701-4504-AFF8-9DB386DEFBB0}" type="presParOf" srcId="{09FACFD0-DB65-4D41-BB5D-03F017EAF3E4}" destId="{F6F15C1D-8327-4BBC-A3A1-16694D04BDDA}" srcOrd="0" destOrd="0" presId="urn:microsoft.com/office/officeart/2008/layout/HorizontalMultiLevelHierarchy"/>
    <dgm:cxn modelId="{FEC49B10-6FC0-4BA0-A5AD-5C0D708C4B8F}" type="presParOf" srcId="{09FACFD0-DB65-4D41-BB5D-03F017EAF3E4}" destId="{6DC0EA47-7821-4FC1-AFF6-02967FE8CCA7}" srcOrd="1" destOrd="0" presId="urn:microsoft.com/office/officeart/2008/layout/HorizontalMultiLevelHierarchy"/>
    <dgm:cxn modelId="{DFF226C4-4A89-47B5-AB36-2BB0CEFEA169}" type="presParOf" srcId="{CDB9FCBA-CA5C-4469-B4B2-B784D6BF3E74}" destId="{DF88331C-170A-49CA-9455-EC7D0D342EC1}" srcOrd="4" destOrd="0" presId="urn:microsoft.com/office/officeart/2008/layout/HorizontalMultiLevelHierarchy"/>
    <dgm:cxn modelId="{5F0AC74F-86F7-404C-A677-86F981F9120F}" type="presParOf" srcId="{DF88331C-170A-49CA-9455-EC7D0D342EC1}" destId="{00BAF6E5-9900-414A-A0F7-692EAACE4C6B}" srcOrd="0" destOrd="0" presId="urn:microsoft.com/office/officeart/2008/layout/HorizontalMultiLevelHierarchy"/>
    <dgm:cxn modelId="{B3CE9F39-02C4-4B77-8A14-7A87BD9E2162}" type="presParOf" srcId="{CDB9FCBA-CA5C-4469-B4B2-B784D6BF3E74}" destId="{392DBB04-9E87-4207-A15D-F82021E453D1}" srcOrd="5" destOrd="0" presId="urn:microsoft.com/office/officeart/2008/layout/HorizontalMultiLevelHierarchy"/>
    <dgm:cxn modelId="{A018E4AA-CC8C-4F73-8D89-B871FDAF768F}" type="presParOf" srcId="{392DBB04-9E87-4207-A15D-F82021E453D1}" destId="{5C364A09-7EB6-41DE-A755-4E761A1E0088}" srcOrd="0" destOrd="0" presId="urn:microsoft.com/office/officeart/2008/layout/HorizontalMultiLevelHierarchy"/>
    <dgm:cxn modelId="{5C6EBEAB-102D-4B39-A87F-C9C08EB09445}" type="presParOf" srcId="{392DBB04-9E87-4207-A15D-F82021E453D1}" destId="{F6053099-B887-407B-ABDD-116A9484A674}" srcOrd="1" destOrd="0" presId="urn:microsoft.com/office/officeart/2008/layout/HorizontalMultiLevelHierarchy"/>
    <dgm:cxn modelId="{17DD3462-77DB-4F76-AD59-1F42689FB7CC}" type="presParOf" srcId="{CDB9FCBA-CA5C-4469-B4B2-B784D6BF3E74}" destId="{82085126-8011-4E32-B54A-017831A1A6B2}" srcOrd="6" destOrd="0" presId="urn:microsoft.com/office/officeart/2008/layout/HorizontalMultiLevelHierarchy"/>
    <dgm:cxn modelId="{08F93839-1AE5-4081-A5D0-E4F435C25068}" type="presParOf" srcId="{82085126-8011-4E32-B54A-017831A1A6B2}" destId="{5EA097DD-44E6-41A2-BA40-D0FE23A18E48}" srcOrd="0" destOrd="0" presId="urn:microsoft.com/office/officeart/2008/layout/HorizontalMultiLevelHierarchy"/>
    <dgm:cxn modelId="{6811FB6D-1DA3-40AF-BD49-B165776BF521}" type="presParOf" srcId="{CDB9FCBA-CA5C-4469-B4B2-B784D6BF3E74}" destId="{0492C99E-F980-469C-92AC-F8E602576D91}" srcOrd="7" destOrd="0" presId="urn:microsoft.com/office/officeart/2008/layout/HorizontalMultiLevelHierarchy"/>
    <dgm:cxn modelId="{80207712-7E0B-4843-B749-B07C4D9FE053}" type="presParOf" srcId="{0492C99E-F980-469C-92AC-F8E602576D91}" destId="{AD3450F1-824D-4A01-83C2-4101DDE6AB49}" srcOrd="0" destOrd="0" presId="urn:microsoft.com/office/officeart/2008/layout/HorizontalMultiLevelHierarchy"/>
    <dgm:cxn modelId="{045508EA-0E2C-4FA4-BB69-3CB9BB2FA102}" type="presParOf" srcId="{0492C99E-F980-469C-92AC-F8E602576D91}" destId="{9171A599-3E01-451C-A11B-F0D83990671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7D3EAF-5B18-46B5-B99B-6701E15E1412}" type="doc">
      <dgm:prSet loTypeId="urn:microsoft.com/office/officeart/2005/8/layout/matrix3" loCatId="matrix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A72A9C6-0141-4491-BF9C-AAFC57C5BD2F}">
      <dgm:prSet phldrT="[Text]" phldr="0"/>
      <dgm:spPr>
        <a:solidFill>
          <a:srgbClr val="145F82"/>
        </a:solidFill>
      </dgm:spPr>
      <dgm:t>
        <a:bodyPr/>
        <a:lstStyle/>
        <a:p>
          <a:r>
            <a:rPr lang="en-GB" i="1" dirty="0">
              <a:latin typeface="Times New Roman"/>
              <a:cs typeface="Times New Roman"/>
            </a:rPr>
            <a:t>Dull Razor</a:t>
          </a:r>
        </a:p>
      </dgm:t>
    </dgm:pt>
    <dgm:pt modelId="{E9B8C63A-420D-4F17-ABA8-1FB9E3CC5FAF}" type="parTrans" cxnId="{814E82B1-ADB0-451C-B2AA-EEC06A885B42}">
      <dgm:prSet/>
      <dgm:spPr/>
      <dgm:t>
        <a:bodyPr/>
        <a:lstStyle/>
        <a:p>
          <a:endParaRPr lang="en-GB"/>
        </a:p>
      </dgm:t>
    </dgm:pt>
    <dgm:pt modelId="{F4A0BD75-310D-46A7-BE07-8B3228E51B19}" type="sibTrans" cxnId="{814E82B1-ADB0-451C-B2AA-EEC06A885B42}">
      <dgm:prSet/>
      <dgm:spPr/>
      <dgm:t>
        <a:bodyPr/>
        <a:lstStyle/>
        <a:p>
          <a:endParaRPr lang="en-GB"/>
        </a:p>
      </dgm:t>
    </dgm:pt>
    <dgm:pt modelId="{9B83FCAF-0E7E-4F19-8999-B1F1761A412F}">
      <dgm:prSet phldrT="[Text]" phldr="0"/>
      <dgm:spPr>
        <a:solidFill>
          <a:srgbClr val="145F82"/>
        </a:solidFill>
      </dgm:spPr>
      <dgm:t>
        <a:bodyPr/>
        <a:lstStyle/>
        <a:p>
          <a:pPr rtl="0"/>
          <a:r>
            <a:rPr lang="en-GB" i="1" dirty="0">
              <a:latin typeface="Times New Roman"/>
              <a:cs typeface="Times New Roman"/>
            </a:rPr>
            <a:t>Accuracy: 96.38</a:t>
          </a:r>
        </a:p>
      </dgm:t>
    </dgm:pt>
    <dgm:pt modelId="{AC44980B-180D-4F93-8E90-E2C27284E75F}" type="parTrans" cxnId="{2A4D96FC-EBA5-4B3D-9C1B-1A05D5883A4D}">
      <dgm:prSet/>
      <dgm:spPr/>
      <dgm:t>
        <a:bodyPr/>
        <a:lstStyle/>
        <a:p>
          <a:endParaRPr lang="en-GB"/>
        </a:p>
      </dgm:t>
    </dgm:pt>
    <dgm:pt modelId="{7FCFFCC3-7B2A-435C-9208-B059B9219E84}" type="sibTrans" cxnId="{2A4D96FC-EBA5-4B3D-9C1B-1A05D5883A4D}">
      <dgm:prSet/>
      <dgm:spPr/>
      <dgm:t>
        <a:bodyPr/>
        <a:lstStyle/>
        <a:p>
          <a:endParaRPr lang="en-GB"/>
        </a:p>
      </dgm:t>
    </dgm:pt>
    <dgm:pt modelId="{C034D362-2946-4B7B-9832-241FC2991C32}">
      <dgm:prSet phldrT="[Text]" phldr="0"/>
      <dgm:spPr>
        <a:solidFill>
          <a:srgbClr val="145F82"/>
        </a:solidFill>
      </dgm:spPr>
      <dgm:t>
        <a:bodyPr/>
        <a:lstStyle/>
        <a:p>
          <a:pPr rtl="0"/>
          <a:r>
            <a:rPr lang="en-GB" i="1">
              <a:latin typeface="Times New Roman"/>
              <a:cs typeface="Times New Roman"/>
            </a:rPr>
            <a:t>Dice-coef: 74.70</a:t>
          </a:r>
        </a:p>
      </dgm:t>
    </dgm:pt>
    <dgm:pt modelId="{3ABC83A6-944A-49B7-9ED4-787A829C7104}" type="parTrans" cxnId="{E5B2098C-3419-420F-92D6-A3CE06263D38}">
      <dgm:prSet/>
      <dgm:spPr/>
      <dgm:t>
        <a:bodyPr/>
        <a:lstStyle/>
        <a:p>
          <a:endParaRPr lang="en-GB"/>
        </a:p>
      </dgm:t>
    </dgm:pt>
    <dgm:pt modelId="{EDA5C3D3-1A98-4FB7-88E1-8AA3A2C50AE5}" type="sibTrans" cxnId="{E5B2098C-3419-420F-92D6-A3CE06263D38}">
      <dgm:prSet/>
      <dgm:spPr/>
      <dgm:t>
        <a:bodyPr/>
        <a:lstStyle/>
        <a:p>
          <a:endParaRPr lang="en-GB"/>
        </a:p>
      </dgm:t>
    </dgm:pt>
    <dgm:pt modelId="{06DE58AB-98F4-4EAE-82C9-EEE53BE0D23D}">
      <dgm:prSet phldrT="[Text]" phldr="0"/>
      <dgm:spPr>
        <a:solidFill>
          <a:srgbClr val="0F9ED5"/>
        </a:solidFill>
      </dgm:spPr>
      <dgm:t>
        <a:bodyPr/>
        <a:lstStyle/>
        <a:p>
          <a:pPr rtl="0"/>
          <a:r>
            <a:rPr lang="en-GB" i="1" dirty="0">
              <a:latin typeface="Times New Roman"/>
              <a:cs typeface="Times New Roman"/>
            </a:rPr>
            <a:t>Proposed method</a:t>
          </a:r>
        </a:p>
      </dgm:t>
    </dgm:pt>
    <dgm:pt modelId="{FB966B0F-54F8-4648-8090-93583E6B22A2}" type="parTrans" cxnId="{D93D4551-1638-4E76-8773-140BFDC7FD93}">
      <dgm:prSet/>
      <dgm:spPr/>
      <dgm:t>
        <a:bodyPr/>
        <a:lstStyle/>
        <a:p>
          <a:endParaRPr lang="en-GB"/>
        </a:p>
      </dgm:t>
    </dgm:pt>
    <dgm:pt modelId="{DF4D497C-AE70-4B09-8923-EBBB5F22CE0C}" type="sibTrans" cxnId="{D93D4551-1638-4E76-8773-140BFDC7FD93}">
      <dgm:prSet/>
      <dgm:spPr/>
      <dgm:t>
        <a:bodyPr/>
        <a:lstStyle/>
        <a:p>
          <a:endParaRPr lang="en-GB"/>
        </a:p>
      </dgm:t>
    </dgm:pt>
    <dgm:pt modelId="{5BF544C0-14F3-43E0-8F22-F7A5C2156B4B}">
      <dgm:prSet phldr="0"/>
      <dgm:spPr>
        <a:solidFill>
          <a:srgbClr val="145F82"/>
        </a:solidFill>
      </dgm:spPr>
      <dgm:t>
        <a:bodyPr/>
        <a:lstStyle/>
        <a:p>
          <a:pPr rtl="0"/>
          <a:r>
            <a:rPr lang="en-GB" i="1" dirty="0">
              <a:latin typeface="Times New Roman"/>
              <a:cs typeface="Times New Roman"/>
            </a:rPr>
            <a:t>F1 score: 76.88</a:t>
          </a:r>
        </a:p>
      </dgm:t>
    </dgm:pt>
    <dgm:pt modelId="{865FD918-E624-408F-A5FC-DAAF826E25A8}" type="parTrans" cxnId="{731041DA-93CA-486B-94DB-A63F11ECCCD1}">
      <dgm:prSet/>
      <dgm:spPr/>
      <dgm:t>
        <a:bodyPr/>
        <a:lstStyle/>
        <a:p>
          <a:endParaRPr lang="en-IN"/>
        </a:p>
      </dgm:t>
    </dgm:pt>
    <dgm:pt modelId="{F93ED9AC-56D2-448C-ADCB-4F279CE6D843}" type="sibTrans" cxnId="{731041DA-93CA-486B-94DB-A63F11ECCCD1}">
      <dgm:prSet/>
      <dgm:spPr/>
      <dgm:t>
        <a:bodyPr/>
        <a:lstStyle/>
        <a:p>
          <a:endParaRPr lang="en-IN"/>
        </a:p>
      </dgm:t>
    </dgm:pt>
    <dgm:pt modelId="{18D9BF47-B9CD-44EC-9EE5-A66D7A4CE056}">
      <dgm:prSet phldr="0"/>
      <dgm:spPr>
        <a:solidFill>
          <a:srgbClr val="145F82"/>
        </a:solidFill>
      </dgm:spPr>
      <dgm:t>
        <a:bodyPr/>
        <a:lstStyle/>
        <a:p>
          <a:pPr rtl="0"/>
          <a:r>
            <a:rPr lang="en-GB" i="1" dirty="0">
              <a:latin typeface="Times New Roman"/>
              <a:cs typeface="Times New Roman"/>
            </a:rPr>
            <a:t>Precision:78.13</a:t>
          </a:r>
        </a:p>
      </dgm:t>
    </dgm:pt>
    <dgm:pt modelId="{EADFBFB7-1079-4379-B728-CEE5CACDFAA7}" type="parTrans" cxnId="{A4BA00F0-DE0E-4AD7-AF54-D763FF6FA318}">
      <dgm:prSet/>
      <dgm:spPr/>
      <dgm:t>
        <a:bodyPr/>
        <a:lstStyle/>
        <a:p>
          <a:endParaRPr lang="en-IN"/>
        </a:p>
      </dgm:t>
    </dgm:pt>
    <dgm:pt modelId="{247C7201-428D-4EE3-9241-5A5335AD28E1}" type="sibTrans" cxnId="{A4BA00F0-DE0E-4AD7-AF54-D763FF6FA318}">
      <dgm:prSet/>
      <dgm:spPr/>
      <dgm:t>
        <a:bodyPr/>
        <a:lstStyle/>
        <a:p>
          <a:endParaRPr lang="en-IN"/>
        </a:p>
      </dgm:t>
    </dgm:pt>
    <dgm:pt modelId="{21A1D96B-B85C-4E18-B4BE-4563C0755ABC}">
      <dgm:prSet phldr="0"/>
      <dgm:spPr>
        <a:solidFill>
          <a:srgbClr val="145F82"/>
        </a:solidFill>
      </dgm:spPr>
      <dgm:t>
        <a:bodyPr/>
        <a:lstStyle/>
        <a:p>
          <a:pPr rtl="0"/>
          <a:r>
            <a:rPr lang="en-GB" i="1" dirty="0">
              <a:latin typeface="Times New Roman"/>
              <a:cs typeface="Times New Roman"/>
            </a:rPr>
            <a:t>Jaccard Index:61.88</a:t>
          </a:r>
        </a:p>
      </dgm:t>
    </dgm:pt>
    <dgm:pt modelId="{DF4E8432-F299-4F96-8492-D1CC8851554F}" type="parTrans" cxnId="{E1AA1C66-6AFB-4E60-838F-880D3B05F409}">
      <dgm:prSet/>
      <dgm:spPr/>
      <dgm:t>
        <a:bodyPr/>
        <a:lstStyle/>
        <a:p>
          <a:endParaRPr lang="en-IN"/>
        </a:p>
      </dgm:t>
    </dgm:pt>
    <dgm:pt modelId="{FE5303F6-26AB-4039-87CD-4404BA8BD62C}" type="sibTrans" cxnId="{E1AA1C66-6AFB-4E60-838F-880D3B05F409}">
      <dgm:prSet/>
      <dgm:spPr/>
      <dgm:t>
        <a:bodyPr/>
        <a:lstStyle/>
        <a:p>
          <a:endParaRPr lang="en-IN"/>
        </a:p>
      </dgm:t>
    </dgm:pt>
    <dgm:pt modelId="{0BBACBB5-8417-47CC-B699-F8E8C54281FA}">
      <dgm:prSet phldr="0"/>
      <dgm:spPr>
        <a:solidFill>
          <a:srgbClr val="145F82"/>
        </a:solidFill>
      </dgm:spPr>
      <dgm:t>
        <a:bodyPr/>
        <a:lstStyle/>
        <a:p>
          <a:r>
            <a:rPr lang="en-GB" i="1" dirty="0">
              <a:latin typeface="Times New Roman"/>
              <a:cs typeface="Times New Roman"/>
            </a:rPr>
            <a:t>E-measure:90.94</a:t>
          </a:r>
        </a:p>
      </dgm:t>
    </dgm:pt>
    <dgm:pt modelId="{D36D1B9D-7016-42BC-A69B-A4381E9232B5}" type="parTrans" cxnId="{09A16A38-FD74-4EB1-B455-130CC1650D9A}">
      <dgm:prSet/>
      <dgm:spPr/>
      <dgm:t>
        <a:bodyPr/>
        <a:lstStyle/>
        <a:p>
          <a:endParaRPr lang="en-IN"/>
        </a:p>
      </dgm:t>
    </dgm:pt>
    <dgm:pt modelId="{59820E07-FD3C-45E9-83F7-EE3FFD61ECFA}" type="sibTrans" cxnId="{09A16A38-FD74-4EB1-B455-130CC1650D9A}">
      <dgm:prSet/>
      <dgm:spPr/>
      <dgm:t>
        <a:bodyPr/>
        <a:lstStyle/>
        <a:p>
          <a:endParaRPr lang="en-IN"/>
        </a:p>
      </dgm:t>
    </dgm:pt>
    <dgm:pt modelId="{8D258CD8-DE39-47BF-9116-237284713F4E}">
      <dgm:prSet phldr="0"/>
      <dgm:spPr>
        <a:solidFill>
          <a:srgbClr val="0F9ED5"/>
        </a:solidFill>
      </dgm:spPr>
      <dgm:t>
        <a:bodyPr/>
        <a:lstStyle/>
        <a:p>
          <a:pPr rtl="0"/>
          <a:r>
            <a:rPr lang="en-GB" i="1" dirty="0">
              <a:latin typeface="Times New Roman"/>
              <a:cs typeface="Calibri"/>
            </a:rPr>
            <a:t>Accuracy: 99.78</a:t>
          </a:r>
        </a:p>
      </dgm:t>
    </dgm:pt>
    <dgm:pt modelId="{6505A208-9271-4369-A73F-CCB1B55D6541}" type="parTrans" cxnId="{02EDEBE0-E9DB-40DC-9729-8D71EACEA7AE}">
      <dgm:prSet/>
      <dgm:spPr/>
      <dgm:t>
        <a:bodyPr/>
        <a:lstStyle/>
        <a:p>
          <a:endParaRPr lang="en-IN"/>
        </a:p>
      </dgm:t>
    </dgm:pt>
    <dgm:pt modelId="{E56727BB-CD8B-4FC2-B1AD-5CBFDC9EF039}" type="sibTrans" cxnId="{02EDEBE0-E9DB-40DC-9729-8D71EACEA7AE}">
      <dgm:prSet/>
      <dgm:spPr/>
      <dgm:t>
        <a:bodyPr/>
        <a:lstStyle/>
        <a:p>
          <a:endParaRPr lang="en-IN"/>
        </a:p>
      </dgm:t>
    </dgm:pt>
    <dgm:pt modelId="{B9FB9824-47D5-438C-9A1A-A08E15C4F332}">
      <dgm:prSet phldr="0"/>
      <dgm:spPr>
        <a:solidFill>
          <a:srgbClr val="0F9ED5"/>
        </a:solidFill>
      </dgm:spPr>
      <dgm:t>
        <a:bodyPr/>
        <a:lstStyle/>
        <a:p>
          <a:r>
            <a:rPr lang="en-GB" i="1" dirty="0">
              <a:latin typeface="Times New Roman"/>
              <a:cs typeface="Calibri"/>
            </a:rPr>
            <a:t>Dice-</a:t>
          </a:r>
          <a:r>
            <a:rPr lang="en-GB" i="1" dirty="0" err="1">
              <a:latin typeface="Times New Roman"/>
              <a:cs typeface="Calibri"/>
            </a:rPr>
            <a:t>coef</a:t>
          </a:r>
          <a:r>
            <a:rPr lang="en-GB" i="1" dirty="0">
              <a:latin typeface="Times New Roman"/>
              <a:cs typeface="Calibri"/>
            </a:rPr>
            <a:t>: 73.43</a:t>
          </a:r>
          <a:endParaRPr lang="en-US" i="1" dirty="0">
            <a:latin typeface="Times New Roman"/>
            <a:cs typeface="Calibri"/>
          </a:endParaRPr>
        </a:p>
      </dgm:t>
    </dgm:pt>
    <dgm:pt modelId="{6E9587BE-8CA8-44D4-8470-035853E349A3}" type="parTrans" cxnId="{EDE0DB40-AA12-4497-B023-5DF2981F8DBA}">
      <dgm:prSet/>
      <dgm:spPr/>
      <dgm:t>
        <a:bodyPr/>
        <a:lstStyle/>
        <a:p>
          <a:endParaRPr lang="en-IN"/>
        </a:p>
      </dgm:t>
    </dgm:pt>
    <dgm:pt modelId="{F5E9C833-197F-41EA-87D3-8D7E38295EF8}" type="sibTrans" cxnId="{EDE0DB40-AA12-4497-B023-5DF2981F8DBA}">
      <dgm:prSet/>
      <dgm:spPr/>
      <dgm:t>
        <a:bodyPr/>
        <a:lstStyle/>
        <a:p>
          <a:endParaRPr lang="en-IN"/>
        </a:p>
      </dgm:t>
    </dgm:pt>
    <dgm:pt modelId="{68975738-9643-416D-9062-05F6C2751F1F}">
      <dgm:prSet phldr="0"/>
      <dgm:spPr>
        <a:solidFill>
          <a:srgbClr val="0F9ED5"/>
        </a:solidFill>
      </dgm:spPr>
      <dgm:t>
        <a:bodyPr/>
        <a:lstStyle/>
        <a:p>
          <a:r>
            <a:rPr lang="en-GB" i="1" dirty="0">
              <a:latin typeface="Times New Roman"/>
              <a:cs typeface="Calibri"/>
            </a:rPr>
            <a:t>F1 score: 70.49</a:t>
          </a:r>
          <a:endParaRPr lang="en-US" i="1" dirty="0">
            <a:latin typeface="Times New Roman"/>
            <a:cs typeface="Calibri"/>
          </a:endParaRPr>
        </a:p>
      </dgm:t>
    </dgm:pt>
    <dgm:pt modelId="{C5FEEC8D-638F-4D3A-82E6-37AA8A78E2F1}" type="parTrans" cxnId="{47AB6B48-87B1-4077-9329-46E6BCA51FD0}">
      <dgm:prSet/>
      <dgm:spPr/>
      <dgm:t>
        <a:bodyPr/>
        <a:lstStyle/>
        <a:p>
          <a:endParaRPr lang="en-IN"/>
        </a:p>
      </dgm:t>
    </dgm:pt>
    <dgm:pt modelId="{FB4F97C6-74D4-4B5A-BFE3-9270F6077F95}" type="sibTrans" cxnId="{47AB6B48-87B1-4077-9329-46E6BCA51FD0}">
      <dgm:prSet/>
      <dgm:spPr/>
      <dgm:t>
        <a:bodyPr/>
        <a:lstStyle/>
        <a:p>
          <a:endParaRPr lang="en-IN"/>
        </a:p>
      </dgm:t>
    </dgm:pt>
    <dgm:pt modelId="{2E1ED7B2-782D-47B2-ACA6-9D581FE88136}">
      <dgm:prSet phldr="0"/>
      <dgm:spPr>
        <a:solidFill>
          <a:srgbClr val="0F9ED5"/>
        </a:solidFill>
      </dgm:spPr>
      <dgm:t>
        <a:bodyPr/>
        <a:lstStyle/>
        <a:p>
          <a:r>
            <a:rPr lang="en-GB" i="1" dirty="0">
              <a:latin typeface="Times New Roman"/>
              <a:cs typeface="Calibri"/>
            </a:rPr>
            <a:t>Precision:64.64</a:t>
          </a:r>
          <a:endParaRPr lang="en-US" i="1" dirty="0">
            <a:latin typeface="Times New Roman"/>
            <a:cs typeface="Calibri"/>
          </a:endParaRPr>
        </a:p>
      </dgm:t>
    </dgm:pt>
    <dgm:pt modelId="{119F019A-447C-4AEA-9E2A-BA5873FC3F5E}" type="parTrans" cxnId="{228A3D94-9195-4FAB-8DAC-3B993002CDE0}">
      <dgm:prSet/>
      <dgm:spPr/>
      <dgm:t>
        <a:bodyPr/>
        <a:lstStyle/>
        <a:p>
          <a:endParaRPr lang="en-IN"/>
        </a:p>
      </dgm:t>
    </dgm:pt>
    <dgm:pt modelId="{62BA16A2-BA59-4EB3-86FC-D2A271529B48}" type="sibTrans" cxnId="{228A3D94-9195-4FAB-8DAC-3B993002CDE0}">
      <dgm:prSet/>
      <dgm:spPr/>
      <dgm:t>
        <a:bodyPr/>
        <a:lstStyle/>
        <a:p>
          <a:endParaRPr lang="en-IN"/>
        </a:p>
      </dgm:t>
    </dgm:pt>
    <dgm:pt modelId="{6D9EDC4C-ADDF-41F3-BA15-662EEBEA09F0}">
      <dgm:prSet phldr="0"/>
      <dgm:spPr>
        <a:solidFill>
          <a:srgbClr val="0F9ED5"/>
        </a:solidFill>
      </dgm:spPr>
      <dgm:t>
        <a:bodyPr/>
        <a:lstStyle/>
        <a:p>
          <a:r>
            <a:rPr lang="en-GB" i="1" dirty="0">
              <a:latin typeface="Times New Roman"/>
              <a:cs typeface="Calibri"/>
            </a:rPr>
            <a:t>Jaccard Index:61.18</a:t>
          </a:r>
          <a:endParaRPr lang="en-US" i="1" dirty="0">
            <a:latin typeface="Times New Roman"/>
            <a:cs typeface="Calibri"/>
          </a:endParaRPr>
        </a:p>
      </dgm:t>
    </dgm:pt>
    <dgm:pt modelId="{22BCD3B3-CAA2-4615-9BD8-6464F0C3E793}" type="parTrans" cxnId="{92231693-5FEF-494A-827B-A2464B340817}">
      <dgm:prSet/>
      <dgm:spPr/>
      <dgm:t>
        <a:bodyPr/>
        <a:lstStyle/>
        <a:p>
          <a:endParaRPr lang="en-IN"/>
        </a:p>
      </dgm:t>
    </dgm:pt>
    <dgm:pt modelId="{27AFF864-83C0-4C0B-A338-D0EA168A9174}" type="sibTrans" cxnId="{92231693-5FEF-494A-827B-A2464B340817}">
      <dgm:prSet/>
      <dgm:spPr/>
      <dgm:t>
        <a:bodyPr/>
        <a:lstStyle/>
        <a:p>
          <a:endParaRPr lang="en-IN"/>
        </a:p>
      </dgm:t>
    </dgm:pt>
    <dgm:pt modelId="{9640E299-4C70-45BD-ADDC-D4F72C34CF90}">
      <dgm:prSet phldr="0"/>
      <dgm:spPr>
        <a:solidFill>
          <a:srgbClr val="0F9ED5"/>
        </a:solidFill>
      </dgm:spPr>
      <dgm:t>
        <a:bodyPr/>
        <a:lstStyle/>
        <a:p>
          <a:r>
            <a:rPr lang="en-GB" i="1" dirty="0">
              <a:latin typeface="Times New Roman"/>
              <a:cs typeface="Calibri"/>
            </a:rPr>
            <a:t>E-measure:80.52</a:t>
          </a:r>
          <a:endParaRPr lang="en-US" i="1" dirty="0">
            <a:latin typeface="Times New Roman"/>
            <a:cs typeface="Calibri"/>
          </a:endParaRPr>
        </a:p>
      </dgm:t>
    </dgm:pt>
    <dgm:pt modelId="{E00727A1-0276-40F4-BB48-A3ABC03346C4}" type="parTrans" cxnId="{6A42C431-8F0C-44AD-B7E8-6881B8880BB2}">
      <dgm:prSet/>
      <dgm:spPr/>
      <dgm:t>
        <a:bodyPr/>
        <a:lstStyle/>
        <a:p>
          <a:endParaRPr lang="en-IN"/>
        </a:p>
      </dgm:t>
    </dgm:pt>
    <dgm:pt modelId="{B6E47600-781D-4DEF-B054-A5EFBC91C9BE}" type="sibTrans" cxnId="{6A42C431-8F0C-44AD-B7E8-6881B8880BB2}">
      <dgm:prSet/>
      <dgm:spPr/>
      <dgm:t>
        <a:bodyPr/>
        <a:lstStyle/>
        <a:p>
          <a:endParaRPr lang="en-IN"/>
        </a:p>
      </dgm:t>
    </dgm:pt>
    <dgm:pt modelId="{0E8AB98A-7366-445D-A486-C62D5D30A1AD}">
      <dgm:prSet phldrT="[Text]" phldr="0"/>
      <dgm:spPr/>
      <dgm:t>
        <a:bodyPr/>
        <a:lstStyle/>
        <a:p>
          <a:pPr rtl="0"/>
          <a:r>
            <a:rPr lang="en-GB" i="1" dirty="0">
              <a:latin typeface="Times New Roman"/>
              <a:cs typeface="Times New Roman"/>
            </a:rPr>
            <a:t>Huang et al.</a:t>
          </a:r>
        </a:p>
      </dgm:t>
    </dgm:pt>
    <dgm:pt modelId="{1415B13F-F05F-44BA-9964-C6FE5FCF0BE8}" type="parTrans" cxnId="{330F3C32-F07F-4DA2-AB97-DEC75BA8D3A6}">
      <dgm:prSet/>
      <dgm:spPr/>
      <dgm:t>
        <a:bodyPr/>
        <a:lstStyle/>
        <a:p>
          <a:endParaRPr lang="en-IN"/>
        </a:p>
      </dgm:t>
    </dgm:pt>
    <dgm:pt modelId="{73ED4AB6-B709-4615-9AB6-C67517A28BB4}" type="sibTrans" cxnId="{330F3C32-F07F-4DA2-AB97-DEC75BA8D3A6}">
      <dgm:prSet/>
      <dgm:spPr/>
      <dgm:t>
        <a:bodyPr/>
        <a:lstStyle/>
        <a:p>
          <a:endParaRPr lang="en-IN"/>
        </a:p>
      </dgm:t>
    </dgm:pt>
    <dgm:pt modelId="{E000C804-00B0-4C9E-91B0-C5CCF7A26077}">
      <dgm:prSet phldr="0"/>
      <dgm:spPr/>
      <dgm:t>
        <a:bodyPr/>
        <a:lstStyle/>
        <a:p>
          <a:pPr rtl="0"/>
          <a:r>
            <a:rPr lang="en-GB" i="1" dirty="0">
              <a:latin typeface="Times New Roman"/>
              <a:cs typeface="Calibri"/>
            </a:rPr>
            <a:t>Accuracy: 85.58</a:t>
          </a:r>
        </a:p>
      </dgm:t>
    </dgm:pt>
    <dgm:pt modelId="{39E59F12-43E5-4FE9-9F62-8323015B6969}" type="parTrans" cxnId="{316B6299-E1D9-4DF2-BD71-FB6F42299EBC}">
      <dgm:prSet/>
      <dgm:spPr/>
      <dgm:t>
        <a:bodyPr/>
        <a:lstStyle/>
        <a:p>
          <a:endParaRPr lang="en-IN"/>
        </a:p>
      </dgm:t>
    </dgm:pt>
    <dgm:pt modelId="{E2485798-7752-4101-8C9F-A9DF0FE3B4DF}" type="sibTrans" cxnId="{316B6299-E1D9-4DF2-BD71-FB6F42299EBC}">
      <dgm:prSet/>
      <dgm:spPr/>
      <dgm:t>
        <a:bodyPr/>
        <a:lstStyle/>
        <a:p>
          <a:endParaRPr lang="en-IN"/>
        </a:p>
      </dgm:t>
    </dgm:pt>
    <dgm:pt modelId="{030F097F-489A-4E52-AE4D-6014F1776183}">
      <dgm:prSet phldr="0"/>
      <dgm:spPr/>
      <dgm:t>
        <a:bodyPr/>
        <a:lstStyle/>
        <a:p>
          <a:r>
            <a:rPr lang="en-GB" i="1" dirty="0">
              <a:latin typeface="Times New Roman"/>
              <a:cs typeface="Calibri"/>
            </a:rPr>
            <a:t>Dice-</a:t>
          </a:r>
          <a:r>
            <a:rPr lang="en-GB" i="1" dirty="0" err="1">
              <a:latin typeface="Times New Roman"/>
              <a:cs typeface="Calibri"/>
            </a:rPr>
            <a:t>coef</a:t>
          </a:r>
          <a:r>
            <a:rPr lang="en-GB" i="1" dirty="0">
              <a:latin typeface="Times New Roman"/>
              <a:cs typeface="Calibri"/>
            </a:rPr>
            <a:t>: 46.21</a:t>
          </a:r>
          <a:endParaRPr lang="en-US" i="1" dirty="0">
            <a:latin typeface="Times New Roman"/>
            <a:cs typeface="Calibri"/>
          </a:endParaRPr>
        </a:p>
      </dgm:t>
    </dgm:pt>
    <dgm:pt modelId="{E2455E42-A8C7-4B1A-9C88-794EC39149BA}" type="parTrans" cxnId="{139EDF56-4517-4C09-AE69-F37C64768708}">
      <dgm:prSet/>
      <dgm:spPr/>
      <dgm:t>
        <a:bodyPr/>
        <a:lstStyle/>
        <a:p>
          <a:endParaRPr lang="en-IN"/>
        </a:p>
      </dgm:t>
    </dgm:pt>
    <dgm:pt modelId="{AF21E2E3-EEC1-4F45-BD4A-1D8A5CC13403}" type="sibTrans" cxnId="{139EDF56-4517-4C09-AE69-F37C64768708}">
      <dgm:prSet/>
      <dgm:spPr/>
      <dgm:t>
        <a:bodyPr/>
        <a:lstStyle/>
        <a:p>
          <a:endParaRPr lang="en-IN"/>
        </a:p>
      </dgm:t>
    </dgm:pt>
    <dgm:pt modelId="{E819FE7B-179F-4BB6-BF77-A1F2706E2771}">
      <dgm:prSet phldr="0"/>
      <dgm:spPr/>
      <dgm:t>
        <a:bodyPr/>
        <a:lstStyle/>
        <a:p>
          <a:r>
            <a:rPr lang="en-GB" i="1" dirty="0">
              <a:latin typeface="Times New Roman"/>
              <a:cs typeface="Calibri"/>
            </a:rPr>
            <a:t>F1 score: 46.09</a:t>
          </a:r>
          <a:endParaRPr lang="en-US" i="1" dirty="0">
            <a:latin typeface="Times New Roman"/>
            <a:cs typeface="Calibri"/>
          </a:endParaRPr>
        </a:p>
      </dgm:t>
    </dgm:pt>
    <dgm:pt modelId="{3279ACA6-6167-4B7F-B596-CBE213EE29DA}" type="parTrans" cxnId="{6C0BE137-3D00-4298-894F-D43DFACA58CB}">
      <dgm:prSet/>
      <dgm:spPr/>
      <dgm:t>
        <a:bodyPr/>
        <a:lstStyle/>
        <a:p>
          <a:endParaRPr lang="en-IN"/>
        </a:p>
      </dgm:t>
    </dgm:pt>
    <dgm:pt modelId="{91D93738-4DE7-4B34-8A31-44FB4E7D2351}" type="sibTrans" cxnId="{6C0BE137-3D00-4298-894F-D43DFACA58CB}">
      <dgm:prSet/>
      <dgm:spPr/>
      <dgm:t>
        <a:bodyPr/>
        <a:lstStyle/>
        <a:p>
          <a:endParaRPr lang="en-IN"/>
        </a:p>
      </dgm:t>
    </dgm:pt>
    <dgm:pt modelId="{D85BEE4F-D3A1-4C9E-ACB1-ED681999C6F8}">
      <dgm:prSet phldr="0"/>
      <dgm:spPr/>
      <dgm:t>
        <a:bodyPr/>
        <a:lstStyle/>
        <a:p>
          <a:r>
            <a:rPr lang="en-GB" i="1" dirty="0">
              <a:latin typeface="Times New Roman"/>
              <a:cs typeface="Calibri"/>
            </a:rPr>
            <a:t>Precision:33.89</a:t>
          </a:r>
          <a:endParaRPr lang="en-US" i="1" dirty="0">
            <a:latin typeface="Times New Roman"/>
            <a:cs typeface="Calibri"/>
          </a:endParaRPr>
        </a:p>
      </dgm:t>
    </dgm:pt>
    <dgm:pt modelId="{C796482D-9D1D-45FB-AE70-E787B0542193}" type="parTrans" cxnId="{866031F8-DC04-4FF2-8FDB-3A00A9C479E6}">
      <dgm:prSet/>
      <dgm:spPr/>
      <dgm:t>
        <a:bodyPr/>
        <a:lstStyle/>
        <a:p>
          <a:endParaRPr lang="en-IN"/>
        </a:p>
      </dgm:t>
    </dgm:pt>
    <dgm:pt modelId="{38CD38C3-5CB3-4A11-A1DA-F94EBB671280}" type="sibTrans" cxnId="{866031F8-DC04-4FF2-8FDB-3A00A9C479E6}">
      <dgm:prSet/>
      <dgm:spPr/>
      <dgm:t>
        <a:bodyPr/>
        <a:lstStyle/>
        <a:p>
          <a:endParaRPr lang="en-IN"/>
        </a:p>
      </dgm:t>
    </dgm:pt>
    <dgm:pt modelId="{A6193A63-E31B-4163-BEEE-FF37A1381C29}">
      <dgm:prSet phldr="0"/>
      <dgm:spPr/>
      <dgm:t>
        <a:bodyPr/>
        <a:lstStyle/>
        <a:p>
          <a:r>
            <a:rPr lang="en-GB" i="1" dirty="0">
              <a:latin typeface="Times New Roman"/>
              <a:cs typeface="Calibri"/>
            </a:rPr>
            <a:t>Jaccard Index:31.64</a:t>
          </a:r>
          <a:endParaRPr lang="en-US" i="1" dirty="0">
            <a:latin typeface="Times New Roman"/>
            <a:cs typeface="Calibri"/>
          </a:endParaRPr>
        </a:p>
      </dgm:t>
    </dgm:pt>
    <dgm:pt modelId="{C5F40B3A-4F60-46DC-BE8C-DD0A84F58D2E}" type="parTrans" cxnId="{81A37EE4-9963-42F9-931B-2C30AA30AD15}">
      <dgm:prSet/>
      <dgm:spPr/>
      <dgm:t>
        <a:bodyPr/>
        <a:lstStyle/>
        <a:p>
          <a:endParaRPr lang="en-IN"/>
        </a:p>
      </dgm:t>
    </dgm:pt>
    <dgm:pt modelId="{1EB689E5-2773-47CF-A39B-C31A13380B99}" type="sibTrans" cxnId="{81A37EE4-9963-42F9-931B-2C30AA30AD15}">
      <dgm:prSet/>
      <dgm:spPr/>
      <dgm:t>
        <a:bodyPr/>
        <a:lstStyle/>
        <a:p>
          <a:endParaRPr lang="en-IN"/>
        </a:p>
      </dgm:t>
    </dgm:pt>
    <dgm:pt modelId="{056A1196-6BAB-4A59-889C-A47EDAE48BF6}">
      <dgm:prSet phldr="0"/>
      <dgm:spPr/>
      <dgm:t>
        <a:bodyPr/>
        <a:lstStyle/>
        <a:p>
          <a:r>
            <a:rPr lang="en-GB" i="1" dirty="0">
              <a:latin typeface="Times New Roman"/>
              <a:cs typeface="Calibri"/>
            </a:rPr>
            <a:t>E-measure:43.80</a:t>
          </a:r>
          <a:endParaRPr lang="en-US" i="1" dirty="0">
            <a:latin typeface="Times New Roman"/>
            <a:cs typeface="Calibri"/>
          </a:endParaRPr>
        </a:p>
      </dgm:t>
    </dgm:pt>
    <dgm:pt modelId="{31274F76-1730-4069-96ED-E02B71E7018D}" type="parTrans" cxnId="{15E39247-D15F-4DA4-8B3E-7631D275251A}">
      <dgm:prSet/>
      <dgm:spPr/>
      <dgm:t>
        <a:bodyPr/>
        <a:lstStyle/>
        <a:p>
          <a:endParaRPr lang="en-IN"/>
        </a:p>
      </dgm:t>
    </dgm:pt>
    <dgm:pt modelId="{2D2E2155-D5C1-4A92-B0C6-FD7D57319BCF}" type="sibTrans" cxnId="{15E39247-D15F-4DA4-8B3E-7631D275251A}">
      <dgm:prSet/>
      <dgm:spPr/>
      <dgm:t>
        <a:bodyPr/>
        <a:lstStyle/>
        <a:p>
          <a:endParaRPr lang="en-IN"/>
        </a:p>
      </dgm:t>
    </dgm:pt>
    <dgm:pt modelId="{326A6369-F03C-43C9-A9E3-DD0221CB67D6}">
      <dgm:prSet phldrT="[Text]" phldr="0"/>
      <dgm:spPr/>
      <dgm:t>
        <a:bodyPr/>
        <a:lstStyle/>
        <a:p>
          <a:pPr rtl="0"/>
          <a:r>
            <a:rPr lang="en-GB" i="1">
              <a:latin typeface="Times New Roman"/>
              <a:cs typeface="Times New Roman"/>
            </a:rPr>
            <a:t>Xie et al.</a:t>
          </a:r>
          <a:endParaRPr lang="en-US" i="1" dirty="0">
            <a:latin typeface="Times New Roman"/>
            <a:cs typeface="Calibri"/>
          </a:endParaRPr>
        </a:p>
      </dgm:t>
    </dgm:pt>
    <dgm:pt modelId="{1421FD44-5001-4033-AA19-9389A4246FDB}" type="parTrans" cxnId="{EF2D9D54-24AF-4E43-9AC4-AEDD500EB667}">
      <dgm:prSet/>
      <dgm:spPr/>
      <dgm:t>
        <a:bodyPr/>
        <a:lstStyle/>
        <a:p>
          <a:endParaRPr lang="en-IN"/>
        </a:p>
      </dgm:t>
    </dgm:pt>
    <dgm:pt modelId="{903B89B9-566A-4B12-B510-4F41D5754779}" type="sibTrans" cxnId="{EF2D9D54-24AF-4E43-9AC4-AEDD500EB667}">
      <dgm:prSet/>
      <dgm:spPr/>
      <dgm:t>
        <a:bodyPr/>
        <a:lstStyle/>
        <a:p>
          <a:endParaRPr lang="en-IN"/>
        </a:p>
      </dgm:t>
    </dgm:pt>
    <dgm:pt modelId="{A177CA6D-03D7-4A95-911C-88353ACEAF38}">
      <dgm:prSet phldr="0"/>
      <dgm:spPr/>
      <dgm:t>
        <a:bodyPr/>
        <a:lstStyle/>
        <a:p>
          <a:pPr rtl="0"/>
          <a:r>
            <a:rPr lang="en-GB" i="1" dirty="0">
              <a:latin typeface="Times New Roman"/>
              <a:cs typeface="Calibri"/>
            </a:rPr>
            <a:t>Accuracy: 93.92</a:t>
          </a:r>
        </a:p>
      </dgm:t>
    </dgm:pt>
    <dgm:pt modelId="{57363172-E5F8-4B95-AC50-4EE7D048BFD0}" type="parTrans" cxnId="{8CABAA61-B00A-433C-A656-12C7FCB27ED1}">
      <dgm:prSet/>
      <dgm:spPr/>
      <dgm:t>
        <a:bodyPr/>
        <a:lstStyle/>
        <a:p>
          <a:endParaRPr lang="en-IN"/>
        </a:p>
      </dgm:t>
    </dgm:pt>
    <dgm:pt modelId="{302F4437-D101-4315-82B4-133782F93029}" type="sibTrans" cxnId="{8CABAA61-B00A-433C-A656-12C7FCB27ED1}">
      <dgm:prSet/>
      <dgm:spPr/>
      <dgm:t>
        <a:bodyPr/>
        <a:lstStyle/>
        <a:p>
          <a:endParaRPr lang="en-IN"/>
        </a:p>
      </dgm:t>
    </dgm:pt>
    <dgm:pt modelId="{35B4CCB2-F296-48E9-84BB-BA381CF5CEBB}">
      <dgm:prSet phldr="0"/>
      <dgm:spPr/>
      <dgm:t>
        <a:bodyPr/>
        <a:lstStyle/>
        <a:p>
          <a:r>
            <a:rPr lang="en-GB" i="1">
              <a:latin typeface="Times New Roman"/>
              <a:cs typeface="Calibri"/>
            </a:rPr>
            <a:t>Dice-</a:t>
          </a:r>
          <a:r>
            <a:rPr lang="en-GB" i="1" err="1">
              <a:latin typeface="Times New Roman"/>
              <a:cs typeface="Calibri"/>
            </a:rPr>
            <a:t>coef</a:t>
          </a:r>
          <a:r>
            <a:rPr lang="en-GB" i="1">
              <a:latin typeface="Times New Roman"/>
              <a:cs typeface="Calibri"/>
            </a:rPr>
            <a:t>: 63.72</a:t>
          </a:r>
          <a:endParaRPr lang="en-US" i="1">
            <a:latin typeface="Times New Roman"/>
            <a:cs typeface="Calibri"/>
          </a:endParaRPr>
        </a:p>
      </dgm:t>
    </dgm:pt>
    <dgm:pt modelId="{44E99562-DAD3-4E14-B1AB-36D0C5B6F361}" type="parTrans" cxnId="{39DD32DF-C6A2-4C74-9662-5F6C556CE453}">
      <dgm:prSet/>
      <dgm:spPr/>
      <dgm:t>
        <a:bodyPr/>
        <a:lstStyle/>
        <a:p>
          <a:endParaRPr lang="en-IN"/>
        </a:p>
      </dgm:t>
    </dgm:pt>
    <dgm:pt modelId="{6FBDF455-5CB2-4275-92D2-FB68F092C9F8}" type="sibTrans" cxnId="{39DD32DF-C6A2-4C74-9662-5F6C556CE453}">
      <dgm:prSet/>
      <dgm:spPr/>
      <dgm:t>
        <a:bodyPr/>
        <a:lstStyle/>
        <a:p>
          <a:endParaRPr lang="en-IN"/>
        </a:p>
      </dgm:t>
    </dgm:pt>
    <dgm:pt modelId="{4578E933-036A-44CF-9682-8292D11B0E68}">
      <dgm:prSet phldr="0"/>
      <dgm:spPr/>
      <dgm:t>
        <a:bodyPr/>
        <a:lstStyle/>
        <a:p>
          <a:r>
            <a:rPr lang="en-GB" i="1">
              <a:latin typeface="Times New Roman"/>
              <a:cs typeface="Calibri"/>
            </a:rPr>
            <a:t>F1 score: 65.32</a:t>
          </a:r>
          <a:endParaRPr lang="en-US" i="1">
            <a:latin typeface="Times New Roman"/>
            <a:cs typeface="Calibri"/>
          </a:endParaRPr>
        </a:p>
      </dgm:t>
    </dgm:pt>
    <dgm:pt modelId="{3A03B5DE-F1A5-4ABF-B809-A0A15B86CE8D}" type="parTrans" cxnId="{601231FA-CBE4-4735-9B9B-6FD5F0FF6E13}">
      <dgm:prSet/>
      <dgm:spPr/>
      <dgm:t>
        <a:bodyPr/>
        <a:lstStyle/>
        <a:p>
          <a:endParaRPr lang="en-IN"/>
        </a:p>
      </dgm:t>
    </dgm:pt>
    <dgm:pt modelId="{724D98DB-95BD-4E68-A55E-958146A9F96E}" type="sibTrans" cxnId="{601231FA-CBE4-4735-9B9B-6FD5F0FF6E13}">
      <dgm:prSet/>
      <dgm:spPr/>
      <dgm:t>
        <a:bodyPr/>
        <a:lstStyle/>
        <a:p>
          <a:endParaRPr lang="en-IN"/>
        </a:p>
      </dgm:t>
    </dgm:pt>
    <dgm:pt modelId="{F6F6A401-554B-43E2-B1DF-EE23A6A50E49}">
      <dgm:prSet phldr="0"/>
      <dgm:spPr/>
      <dgm:t>
        <a:bodyPr/>
        <a:lstStyle/>
        <a:p>
          <a:r>
            <a:rPr lang="en-GB" i="1" dirty="0">
              <a:latin typeface="Times New Roman"/>
              <a:cs typeface="Calibri"/>
            </a:rPr>
            <a:t>Precision:62.41</a:t>
          </a:r>
          <a:endParaRPr lang="en-US" i="1" dirty="0">
            <a:latin typeface="Times New Roman"/>
            <a:cs typeface="Calibri"/>
          </a:endParaRPr>
        </a:p>
      </dgm:t>
    </dgm:pt>
    <dgm:pt modelId="{8DF06531-CFA0-4D2F-9C91-A571703ABCB6}" type="parTrans" cxnId="{C4C74593-33F6-441F-9E65-F66B8B87427B}">
      <dgm:prSet/>
      <dgm:spPr/>
      <dgm:t>
        <a:bodyPr/>
        <a:lstStyle/>
        <a:p>
          <a:endParaRPr lang="en-IN"/>
        </a:p>
      </dgm:t>
    </dgm:pt>
    <dgm:pt modelId="{FE8A6A66-AEF5-4986-98E9-D487C8B0D1E3}" type="sibTrans" cxnId="{C4C74593-33F6-441F-9E65-F66B8B87427B}">
      <dgm:prSet/>
      <dgm:spPr/>
      <dgm:t>
        <a:bodyPr/>
        <a:lstStyle/>
        <a:p>
          <a:endParaRPr lang="en-IN"/>
        </a:p>
      </dgm:t>
    </dgm:pt>
    <dgm:pt modelId="{3069FBB2-7E05-47F8-AE70-1AD7241D8EF8}">
      <dgm:prSet phldr="0"/>
      <dgm:spPr/>
      <dgm:t>
        <a:bodyPr/>
        <a:lstStyle/>
        <a:p>
          <a:r>
            <a:rPr lang="en-GB" i="1" dirty="0">
              <a:latin typeface="Times New Roman"/>
              <a:cs typeface="Calibri"/>
            </a:rPr>
            <a:t>Jaccard Index:49.09</a:t>
          </a:r>
          <a:endParaRPr lang="en-US" i="1" dirty="0">
            <a:latin typeface="Times New Roman"/>
            <a:cs typeface="Calibri"/>
          </a:endParaRPr>
        </a:p>
      </dgm:t>
    </dgm:pt>
    <dgm:pt modelId="{2EE467E2-80D7-4674-9AD0-642AB550354A}" type="parTrans" cxnId="{842E04B1-B596-4908-81F3-38611BCC380B}">
      <dgm:prSet/>
      <dgm:spPr/>
      <dgm:t>
        <a:bodyPr/>
        <a:lstStyle/>
        <a:p>
          <a:endParaRPr lang="en-IN"/>
        </a:p>
      </dgm:t>
    </dgm:pt>
    <dgm:pt modelId="{83263E45-D624-403B-8FF1-137570E1823A}" type="sibTrans" cxnId="{842E04B1-B596-4908-81F3-38611BCC380B}">
      <dgm:prSet/>
      <dgm:spPr/>
      <dgm:t>
        <a:bodyPr/>
        <a:lstStyle/>
        <a:p>
          <a:endParaRPr lang="en-IN"/>
        </a:p>
      </dgm:t>
    </dgm:pt>
    <dgm:pt modelId="{4214C02E-015B-4BAC-A189-56E4A306F11A}">
      <dgm:prSet phldr="0"/>
      <dgm:spPr/>
      <dgm:t>
        <a:bodyPr/>
        <a:lstStyle/>
        <a:p>
          <a:r>
            <a:rPr lang="en-GB" i="1">
              <a:latin typeface="Times New Roman"/>
              <a:cs typeface="Calibri"/>
            </a:rPr>
            <a:t>E-measure:66.17</a:t>
          </a:r>
          <a:endParaRPr lang="en-US" i="1">
            <a:latin typeface="Times New Roman"/>
            <a:cs typeface="Calibri"/>
          </a:endParaRPr>
        </a:p>
      </dgm:t>
    </dgm:pt>
    <dgm:pt modelId="{964CAE5D-3509-4B60-BAA8-5C87243D999D}" type="parTrans" cxnId="{C5C2A72D-6E2B-471F-9A3A-269269CFC726}">
      <dgm:prSet/>
      <dgm:spPr/>
      <dgm:t>
        <a:bodyPr/>
        <a:lstStyle/>
        <a:p>
          <a:endParaRPr lang="en-IN"/>
        </a:p>
      </dgm:t>
    </dgm:pt>
    <dgm:pt modelId="{62E9B2D1-5DC4-4E53-B3DF-222F1D757077}" type="sibTrans" cxnId="{C5C2A72D-6E2B-471F-9A3A-269269CFC726}">
      <dgm:prSet/>
      <dgm:spPr/>
      <dgm:t>
        <a:bodyPr/>
        <a:lstStyle/>
        <a:p>
          <a:endParaRPr lang="en-IN"/>
        </a:p>
      </dgm:t>
    </dgm:pt>
    <dgm:pt modelId="{9451AAB0-104F-4501-BEC1-3052507108FD}" type="pres">
      <dgm:prSet presAssocID="{F47D3EAF-5B18-46B5-B99B-6701E15E1412}" presName="matrix" presStyleCnt="0">
        <dgm:presLayoutVars>
          <dgm:chMax val="1"/>
          <dgm:dir/>
          <dgm:resizeHandles val="exact"/>
        </dgm:presLayoutVars>
      </dgm:prSet>
      <dgm:spPr/>
    </dgm:pt>
    <dgm:pt modelId="{B83745B3-4F4F-4E67-906B-0DBF25EF484A}" type="pres">
      <dgm:prSet presAssocID="{F47D3EAF-5B18-46B5-B99B-6701E15E1412}" presName="diamond" presStyleLbl="bgShp" presStyleIdx="0" presStyleCnt="1"/>
      <dgm:spPr/>
    </dgm:pt>
    <dgm:pt modelId="{5658666C-24CD-45F0-BE47-029C7D8E41CD}" type="pres">
      <dgm:prSet presAssocID="{F47D3EAF-5B18-46B5-B99B-6701E15E1412}" presName="quad1" presStyleLbl="node1" presStyleIdx="0" presStyleCnt="4" custLinFactNeighborX="-859" custLinFactNeighborY="746">
        <dgm:presLayoutVars>
          <dgm:chMax val="0"/>
          <dgm:chPref val="0"/>
          <dgm:bulletEnabled val="1"/>
        </dgm:presLayoutVars>
      </dgm:prSet>
      <dgm:spPr/>
    </dgm:pt>
    <dgm:pt modelId="{AF6E2EA4-0AE5-45FC-B004-6A7DD8128C7B}" type="pres">
      <dgm:prSet presAssocID="{F47D3EAF-5B18-46B5-B99B-6701E15E1412}" presName="quad2" presStyleLbl="node1" presStyleIdx="1" presStyleCnt="4" custLinFactNeighborX="-859" custLinFactNeighborY="746">
        <dgm:presLayoutVars>
          <dgm:chMax val="0"/>
          <dgm:chPref val="0"/>
          <dgm:bulletEnabled val="1"/>
        </dgm:presLayoutVars>
      </dgm:prSet>
      <dgm:spPr/>
    </dgm:pt>
    <dgm:pt modelId="{F40F655B-80CA-4A39-8A09-8B36E7FD6DD4}" type="pres">
      <dgm:prSet presAssocID="{F47D3EAF-5B18-46B5-B99B-6701E15E1412}" presName="quad3" presStyleLbl="node1" presStyleIdx="2" presStyleCnt="4" custLinFactNeighborX="-859" custLinFactNeighborY="746">
        <dgm:presLayoutVars>
          <dgm:chMax val="0"/>
          <dgm:chPref val="0"/>
          <dgm:bulletEnabled val="1"/>
        </dgm:presLayoutVars>
      </dgm:prSet>
      <dgm:spPr/>
    </dgm:pt>
    <dgm:pt modelId="{BBAF60F6-4730-4944-ACBA-7ABEA9138BA9}" type="pres">
      <dgm:prSet presAssocID="{F47D3EAF-5B18-46B5-B99B-6701E15E1412}" presName="quad4" presStyleLbl="node1" presStyleIdx="3" presStyleCnt="4" custScaleX="98389" custScaleY="100284" custLinFactNeighborX="-859" custLinFactNeighborY="746">
        <dgm:presLayoutVars>
          <dgm:chMax val="0"/>
          <dgm:chPref val="0"/>
          <dgm:bulletEnabled val="1"/>
        </dgm:presLayoutVars>
      </dgm:prSet>
      <dgm:spPr/>
    </dgm:pt>
  </dgm:ptLst>
  <dgm:cxnLst>
    <dgm:cxn modelId="{D2271309-31E2-4B0D-8536-0E12B11FBD31}" type="presOf" srcId="{6D9EDC4C-ADDF-41F3-BA15-662EEBEA09F0}" destId="{BBAF60F6-4730-4944-ACBA-7ABEA9138BA9}" srcOrd="0" destOrd="5" presId="urn:microsoft.com/office/officeart/2005/8/layout/matrix3"/>
    <dgm:cxn modelId="{56974C0C-2F07-418C-B133-83B79269019C}" type="presOf" srcId="{0BBACBB5-8417-47CC-B699-F8E8C54281FA}" destId="{F40F655B-80CA-4A39-8A09-8B36E7FD6DD4}" srcOrd="0" destOrd="6" presId="urn:microsoft.com/office/officeart/2005/8/layout/matrix3"/>
    <dgm:cxn modelId="{76498412-0DBE-4E99-A2F6-E961E2F52DFF}" type="presOf" srcId="{A6193A63-E31B-4163-BEEE-FF37A1381C29}" destId="{5658666C-24CD-45F0-BE47-029C7D8E41CD}" srcOrd="0" destOrd="5" presId="urn:microsoft.com/office/officeart/2005/8/layout/matrix3"/>
    <dgm:cxn modelId="{CEA5F41E-4FD6-40D7-9B99-CAAC399A5E06}" type="presOf" srcId="{F6F6A401-554B-43E2-B1DF-EE23A6A50E49}" destId="{AF6E2EA4-0AE5-45FC-B004-6A7DD8128C7B}" srcOrd="0" destOrd="4" presId="urn:microsoft.com/office/officeart/2005/8/layout/matrix3"/>
    <dgm:cxn modelId="{25D7D623-5F3D-49DC-8B01-791934475975}" type="presOf" srcId="{A177CA6D-03D7-4A95-911C-88353ACEAF38}" destId="{AF6E2EA4-0AE5-45FC-B004-6A7DD8128C7B}" srcOrd="0" destOrd="1" presId="urn:microsoft.com/office/officeart/2005/8/layout/matrix3"/>
    <dgm:cxn modelId="{EAD9462C-40CE-4BBF-A887-B92A8AB87354}" type="presOf" srcId="{E000C804-00B0-4C9E-91B0-C5CCF7A26077}" destId="{5658666C-24CD-45F0-BE47-029C7D8E41CD}" srcOrd="0" destOrd="1" presId="urn:microsoft.com/office/officeart/2005/8/layout/matrix3"/>
    <dgm:cxn modelId="{C5C2A72D-6E2B-471F-9A3A-269269CFC726}" srcId="{326A6369-F03C-43C9-A9E3-DD0221CB67D6}" destId="{4214C02E-015B-4BAC-A189-56E4A306F11A}" srcOrd="5" destOrd="0" parTransId="{964CAE5D-3509-4B60-BAA8-5C87243D999D}" sibTransId="{62E9B2D1-5DC4-4E53-B3DF-222F1D757077}"/>
    <dgm:cxn modelId="{6A42C431-8F0C-44AD-B7E8-6881B8880BB2}" srcId="{06DE58AB-98F4-4EAE-82C9-EEE53BE0D23D}" destId="{9640E299-4C70-45BD-ADDC-D4F72C34CF90}" srcOrd="5" destOrd="0" parTransId="{E00727A1-0276-40F4-BB48-A3ABC03346C4}" sibTransId="{B6E47600-781D-4DEF-B054-A5EFBC91C9BE}"/>
    <dgm:cxn modelId="{330F3C32-F07F-4DA2-AB97-DEC75BA8D3A6}" srcId="{F47D3EAF-5B18-46B5-B99B-6701E15E1412}" destId="{0E8AB98A-7366-445D-A486-C62D5D30A1AD}" srcOrd="0" destOrd="0" parTransId="{1415B13F-F05F-44BA-9964-C6FE5FCF0BE8}" sibTransId="{73ED4AB6-B709-4615-9AB6-C67517A28BB4}"/>
    <dgm:cxn modelId="{6C0BE137-3D00-4298-894F-D43DFACA58CB}" srcId="{0E8AB98A-7366-445D-A486-C62D5D30A1AD}" destId="{E819FE7B-179F-4BB6-BF77-A1F2706E2771}" srcOrd="2" destOrd="0" parTransId="{3279ACA6-6167-4B7F-B596-CBE213EE29DA}" sibTransId="{91D93738-4DE7-4B34-8A31-44FB4E7D2351}"/>
    <dgm:cxn modelId="{09A16A38-FD74-4EB1-B455-130CC1650D9A}" srcId="{4A72A9C6-0141-4491-BF9C-AAFC57C5BD2F}" destId="{0BBACBB5-8417-47CC-B699-F8E8C54281FA}" srcOrd="5" destOrd="0" parTransId="{D36D1B9D-7016-42BC-A69B-A4381E9232B5}" sibTransId="{59820E07-FD3C-45E9-83F7-EE3FFD61ECFA}"/>
    <dgm:cxn modelId="{4DFC2B3B-E97A-47E1-B038-E136731EA89A}" type="presOf" srcId="{4214C02E-015B-4BAC-A189-56E4A306F11A}" destId="{AF6E2EA4-0AE5-45FC-B004-6A7DD8128C7B}" srcOrd="0" destOrd="6" presId="urn:microsoft.com/office/officeart/2005/8/layout/matrix3"/>
    <dgm:cxn modelId="{4E45FC3E-1AF5-4B62-A7B3-9EA692E72AD1}" type="presOf" srcId="{06DE58AB-98F4-4EAE-82C9-EEE53BE0D23D}" destId="{BBAF60F6-4730-4944-ACBA-7ABEA9138BA9}" srcOrd="0" destOrd="0" presId="urn:microsoft.com/office/officeart/2005/8/layout/matrix3"/>
    <dgm:cxn modelId="{EDE0DB40-AA12-4497-B023-5DF2981F8DBA}" srcId="{06DE58AB-98F4-4EAE-82C9-EEE53BE0D23D}" destId="{B9FB9824-47D5-438C-9A1A-A08E15C4F332}" srcOrd="1" destOrd="0" parTransId="{6E9587BE-8CA8-44D4-8470-035853E349A3}" sibTransId="{F5E9C833-197F-41EA-87D3-8D7E38295EF8}"/>
    <dgm:cxn modelId="{EEDA545C-4F21-4F19-8375-549355F0141C}" type="presOf" srcId="{C034D362-2946-4B7B-9832-241FC2991C32}" destId="{F40F655B-80CA-4A39-8A09-8B36E7FD6DD4}" srcOrd="0" destOrd="2" presId="urn:microsoft.com/office/officeart/2005/8/layout/matrix3"/>
    <dgm:cxn modelId="{94A74A5E-7D24-4D35-ACB6-BA087019C901}" type="presOf" srcId="{21A1D96B-B85C-4E18-B4BE-4563C0755ABC}" destId="{F40F655B-80CA-4A39-8A09-8B36E7FD6DD4}" srcOrd="0" destOrd="5" presId="urn:microsoft.com/office/officeart/2005/8/layout/matrix3"/>
    <dgm:cxn modelId="{8CABAA61-B00A-433C-A656-12C7FCB27ED1}" srcId="{326A6369-F03C-43C9-A9E3-DD0221CB67D6}" destId="{A177CA6D-03D7-4A95-911C-88353ACEAF38}" srcOrd="0" destOrd="0" parTransId="{57363172-E5F8-4B95-AC50-4EE7D048BFD0}" sibTransId="{302F4437-D101-4315-82B4-133782F93029}"/>
    <dgm:cxn modelId="{E1AA1C66-6AFB-4E60-838F-880D3B05F409}" srcId="{4A72A9C6-0141-4491-BF9C-AAFC57C5BD2F}" destId="{21A1D96B-B85C-4E18-B4BE-4563C0755ABC}" srcOrd="4" destOrd="0" parTransId="{DF4E8432-F299-4F96-8492-D1CC8851554F}" sibTransId="{FE5303F6-26AB-4039-87CD-4404BA8BD62C}"/>
    <dgm:cxn modelId="{5E3E8A67-9C9A-4EC1-A6E5-5B8AF321CAC2}" type="presOf" srcId="{326A6369-F03C-43C9-A9E3-DD0221CB67D6}" destId="{AF6E2EA4-0AE5-45FC-B004-6A7DD8128C7B}" srcOrd="0" destOrd="0" presId="urn:microsoft.com/office/officeart/2005/8/layout/matrix3"/>
    <dgm:cxn modelId="{15E39247-D15F-4DA4-8B3E-7631D275251A}" srcId="{0E8AB98A-7366-445D-A486-C62D5D30A1AD}" destId="{056A1196-6BAB-4A59-889C-A47EDAE48BF6}" srcOrd="5" destOrd="0" parTransId="{31274F76-1730-4069-96ED-E02B71E7018D}" sibTransId="{2D2E2155-D5C1-4A92-B0C6-FD7D57319BCF}"/>
    <dgm:cxn modelId="{47AB6B48-87B1-4077-9329-46E6BCA51FD0}" srcId="{06DE58AB-98F4-4EAE-82C9-EEE53BE0D23D}" destId="{68975738-9643-416D-9062-05F6C2751F1F}" srcOrd="2" destOrd="0" parTransId="{C5FEEC8D-638F-4D3A-82E6-37AA8A78E2F1}" sibTransId="{FB4F97C6-74D4-4B5A-BFE3-9270F6077F95}"/>
    <dgm:cxn modelId="{D673976B-5839-4D66-A813-59FD2ED16C62}" type="presOf" srcId="{056A1196-6BAB-4A59-889C-A47EDAE48BF6}" destId="{5658666C-24CD-45F0-BE47-029C7D8E41CD}" srcOrd="0" destOrd="6" presId="urn:microsoft.com/office/officeart/2005/8/layout/matrix3"/>
    <dgm:cxn modelId="{64F20B50-37E9-4333-A049-03DAA8F10C6F}" type="presOf" srcId="{F47D3EAF-5B18-46B5-B99B-6701E15E1412}" destId="{9451AAB0-104F-4501-BEC1-3052507108FD}" srcOrd="0" destOrd="0" presId="urn:microsoft.com/office/officeart/2005/8/layout/matrix3"/>
    <dgm:cxn modelId="{55479750-95EE-4532-8FFF-30EBEC1A6696}" type="presOf" srcId="{4578E933-036A-44CF-9682-8292D11B0E68}" destId="{AF6E2EA4-0AE5-45FC-B004-6A7DD8128C7B}" srcOrd="0" destOrd="3" presId="urn:microsoft.com/office/officeart/2005/8/layout/matrix3"/>
    <dgm:cxn modelId="{D93D4551-1638-4E76-8773-140BFDC7FD93}" srcId="{F47D3EAF-5B18-46B5-B99B-6701E15E1412}" destId="{06DE58AB-98F4-4EAE-82C9-EEE53BE0D23D}" srcOrd="3" destOrd="0" parTransId="{FB966B0F-54F8-4648-8090-93583E6B22A2}" sibTransId="{DF4D497C-AE70-4B09-8923-EBBB5F22CE0C}"/>
    <dgm:cxn modelId="{EF2D9D54-24AF-4E43-9AC4-AEDD500EB667}" srcId="{F47D3EAF-5B18-46B5-B99B-6701E15E1412}" destId="{326A6369-F03C-43C9-A9E3-DD0221CB67D6}" srcOrd="1" destOrd="0" parTransId="{1421FD44-5001-4033-AA19-9389A4246FDB}" sibTransId="{903B89B9-566A-4B12-B510-4F41D5754779}"/>
    <dgm:cxn modelId="{7D320475-2367-4B55-A0FD-1F4C3EA98E4F}" type="presOf" srcId="{4A72A9C6-0141-4491-BF9C-AAFC57C5BD2F}" destId="{F40F655B-80CA-4A39-8A09-8B36E7FD6DD4}" srcOrd="0" destOrd="0" presId="urn:microsoft.com/office/officeart/2005/8/layout/matrix3"/>
    <dgm:cxn modelId="{139EDF56-4517-4C09-AE69-F37C64768708}" srcId="{0E8AB98A-7366-445D-A486-C62D5D30A1AD}" destId="{030F097F-489A-4E52-AE4D-6014F1776183}" srcOrd="1" destOrd="0" parTransId="{E2455E42-A8C7-4B1A-9C88-794EC39149BA}" sibTransId="{AF21E2E3-EEC1-4F45-BD4A-1D8A5CC13403}"/>
    <dgm:cxn modelId="{402BF379-715A-48F9-8B06-8C6931577CDF}" type="presOf" srcId="{9640E299-4C70-45BD-ADDC-D4F72C34CF90}" destId="{BBAF60F6-4730-4944-ACBA-7ABEA9138BA9}" srcOrd="0" destOrd="6" presId="urn:microsoft.com/office/officeart/2005/8/layout/matrix3"/>
    <dgm:cxn modelId="{E8A5E682-4036-4D87-A04E-4A0165F26828}" type="presOf" srcId="{E819FE7B-179F-4BB6-BF77-A1F2706E2771}" destId="{5658666C-24CD-45F0-BE47-029C7D8E41CD}" srcOrd="0" destOrd="3" presId="urn:microsoft.com/office/officeart/2005/8/layout/matrix3"/>
    <dgm:cxn modelId="{8DD23188-EDC3-42AF-82D1-D2A8C3D0FC39}" type="presOf" srcId="{9B83FCAF-0E7E-4F19-8999-B1F1761A412F}" destId="{F40F655B-80CA-4A39-8A09-8B36E7FD6DD4}" srcOrd="0" destOrd="1" presId="urn:microsoft.com/office/officeart/2005/8/layout/matrix3"/>
    <dgm:cxn modelId="{E5B2098C-3419-420F-92D6-A3CE06263D38}" srcId="{4A72A9C6-0141-4491-BF9C-AAFC57C5BD2F}" destId="{C034D362-2946-4B7B-9832-241FC2991C32}" srcOrd="1" destOrd="0" parTransId="{3ABC83A6-944A-49B7-9ED4-787A829C7104}" sibTransId="{EDA5C3D3-1A98-4FB7-88E1-8AA3A2C50AE5}"/>
    <dgm:cxn modelId="{92231693-5FEF-494A-827B-A2464B340817}" srcId="{06DE58AB-98F4-4EAE-82C9-EEE53BE0D23D}" destId="{6D9EDC4C-ADDF-41F3-BA15-662EEBEA09F0}" srcOrd="4" destOrd="0" parTransId="{22BCD3B3-CAA2-4615-9BD8-6464F0C3E793}" sibTransId="{27AFF864-83C0-4C0B-A338-D0EA168A9174}"/>
    <dgm:cxn modelId="{C4C74593-33F6-441F-9E65-F66B8B87427B}" srcId="{326A6369-F03C-43C9-A9E3-DD0221CB67D6}" destId="{F6F6A401-554B-43E2-B1DF-EE23A6A50E49}" srcOrd="3" destOrd="0" parTransId="{8DF06531-CFA0-4D2F-9C91-A571703ABCB6}" sibTransId="{FE8A6A66-AEF5-4986-98E9-D487C8B0D1E3}"/>
    <dgm:cxn modelId="{228A3D94-9195-4FAB-8DAC-3B993002CDE0}" srcId="{06DE58AB-98F4-4EAE-82C9-EEE53BE0D23D}" destId="{2E1ED7B2-782D-47B2-ACA6-9D581FE88136}" srcOrd="3" destOrd="0" parTransId="{119F019A-447C-4AEA-9E2A-BA5873FC3F5E}" sibTransId="{62BA16A2-BA59-4EB3-86FC-D2A271529B48}"/>
    <dgm:cxn modelId="{C0865397-370F-4221-98A3-F903547A2C95}" type="presOf" srcId="{5BF544C0-14F3-43E0-8F22-F7A5C2156B4B}" destId="{F40F655B-80CA-4A39-8A09-8B36E7FD6DD4}" srcOrd="0" destOrd="3" presId="urn:microsoft.com/office/officeart/2005/8/layout/matrix3"/>
    <dgm:cxn modelId="{57B9EA97-E218-4E13-9C39-D4F22B7027BD}" type="presOf" srcId="{35B4CCB2-F296-48E9-84BB-BA381CF5CEBB}" destId="{AF6E2EA4-0AE5-45FC-B004-6A7DD8128C7B}" srcOrd="0" destOrd="2" presId="urn:microsoft.com/office/officeart/2005/8/layout/matrix3"/>
    <dgm:cxn modelId="{316B6299-E1D9-4DF2-BD71-FB6F42299EBC}" srcId="{0E8AB98A-7366-445D-A486-C62D5D30A1AD}" destId="{E000C804-00B0-4C9E-91B0-C5CCF7A26077}" srcOrd="0" destOrd="0" parTransId="{39E59F12-43E5-4FE9-9F62-8323015B6969}" sibTransId="{E2485798-7752-4101-8C9F-A9DF0FE3B4DF}"/>
    <dgm:cxn modelId="{9CE205A5-15B0-4D9C-9B6A-4D635E0F860F}" type="presOf" srcId="{2E1ED7B2-782D-47B2-ACA6-9D581FE88136}" destId="{BBAF60F6-4730-4944-ACBA-7ABEA9138BA9}" srcOrd="0" destOrd="4" presId="urn:microsoft.com/office/officeart/2005/8/layout/matrix3"/>
    <dgm:cxn modelId="{842E04B1-B596-4908-81F3-38611BCC380B}" srcId="{326A6369-F03C-43C9-A9E3-DD0221CB67D6}" destId="{3069FBB2-7E05-47F8-AE70-1AD7241D8EF8}" srcOrd="4" destOrd="0" parTransId="{2EE467E2-80D7-4674-9AD0-642AB550354A}" sibTransId="{83263E45-D624-403B-8FF1-137570E1823A}"/>
    <dgm:cxn modelId="{814E82B1-ADB0-451C-B2AA-EEC06A885B42}" srcId="{F47D3EAF-5B18-46B5-B99B-6701E15E1412}" destId="{4A72A9C6-0141-4491-BF9C-AAFC57C5BD2F}" srcOrd="2" destOrd="0" parTransId="{E9B8C63A-420D-4F17-ABA8-1FB9E3CC5FAF}" sibTransId="{F4A0BD75-310D-46A7-BE07-8B3228E51B19}"/>
    <dgm:cxn modelId="{03A0B8B5-8A6C-452C-BD23-09CD100E33CB}" type="presOf" srcId="{B9FB9824-47D5-438C-9A1A-A08E15C4F332}" destId="{BBAF60F6-4730-4944-ACBA-7ABEA9138BA9}" srcOrd="0" destOrd="2" presId="urn:microsoft.com/office/officeart/2005/8/layout/matrix3"/>
    <dgm:cxn modelId="{78FC9BBD-B8F9-48C6-B03B-D08EE89B6B55}" type="presOf" srcId="{030F097F-489A-4E52-AE4D-6014F1776183}" destId="{5658666C-24CD-45F0-BE47-029C7D8E41CD}" srcOrd="0" destOrd="2" presId="urn:microsoft.com/office/officeart/2005/8/layout/matrix3"/>
    <dgm:cxn modelId="{E947B0CD-A221-4EEF-BC2C-8AB5E73AE309}" type="presOf" srcId="{0E8AB98A-7366-445D-A486-C62D5D30A1AD}" destId="{5658666C-24CD-45F0-BE47-029C7D8E41CD}" srcOrd="0" destOrd="0" presId="urn:microsoft.com/office/officeart/2005/8/layout/matrix3"/>
    <dgm:cxn modelId="{9917F0D3-CFF9-4B02-8D06-6041990D69B1}" type="presOf" srcId="{3069FBB2-7E05-47F8-AE70-1AD7241D8EF8}" destId="{AF6E2EA4-0AE5-45FC-B004-6A7DD8128C7B}" srcOrd="0" destOrd="5" presId="urn:microsoft.com/office/officeart/2005/8/layout/matrix3"/>
    <dgm:cxn modelId="{731041DA-93CA-486B-94DB-A63F11ECCCD1}" srcId="{4A72A9C6-0141-4491-BF9C-AAFC57C5BD2F}" destId="{5BF544C0-14F3-43E0-8F22-F7A5C2156B4B}" srcOrd="2" destOrd="0" parTransId="{865FD918-E624-408F-A5FC-DAAF826E25A8}" sibTransId="{F93ED9AC-56D2-448C-ADCB-4F279CE6D843}"/>
    <dgm:cxn modelId="{39DD32DF-C6A2-4C74-9662-5F6C556CE453}" srcId="{326A6369-F03C-43C9-A9E3-DD0221CB67D6}" destId="{35B4CCB2-F296-48E9-84BB-BA381CF5CEBB}" srcOrd="1" destOrd="0" parTransId="{44E99562-DAD3-4E14-B1AB-36D0C5B6F361}" sibTransId="{6FBDF455-5CB2-4275-92D2-FB68F092C9F8}"/>
    <dgm:cxn modelId="{02EDEBE0-E9DB-40DC-9729-8D71EACEA7AE}" srcId="{06DE58AB-98F4-4EAE-82C9-EEE53BE0D23D}" destId="{8D258CD8-DE39-47BF-9116-237284713F4E}" srcOrd="0" destOrd="0" parTransId="{6505A208-9271-4369-A73F-CCB1B55D6541}" sibTransId="{E56727BB-CD8B-4FC2-B1AD-5CBFDC9EF039}"/>
    <dgm:cxn modelId="{81A37EE4-9963-42F9-931B-2C30AA30AD15}" srcId="{0E8AB98A-7366-445D-A486-C62D5D30A1AD}" destId="{A6193A63-E31B-4163-BEEE-FF37A1381C29}" srcOrd="4" destOrd="0" parTransId="{C5F40B3A-4F60-46DC-BE8C-DD0A84F58D2E}" sibTransId="{1EB689E5-2773-47CF-A39B-C31A13380B99}"/>
    <dgm:cxn modelId="{9A3BFCE9-A772-44DF-B1FE-33033646BEB5}" type="presOf" srcId="{68975738-9643-416D-9062-05F6C2751F1F}" destId="{BBAF60F6-4730-4944-ACBA-7ABEA9138BA9}" srcOrd="0" destOrd="3" presId="urn:microsoft.com/office/officeart/2005/8/layout/matrix3"/>
    <dgm:cxn modelId="{A4BA00F0-DE0E-4AD7-AF54-D763FF6FA318}" srcId="{4A72A9C6-0141-4491-BF9C-AAFC57C5BD2F}" destId="{18D9BF47-B9CD-44EC-9EE5-A66D7A4CE056}" srcOrd="3" destOrd="0" parTransId="{EADFBFB7-1079-4379-B728-CEE5CACDFAA7}" sibTransId="{247C7201-428D-4EE3-9241-5A5335AD28E1}"/>
    <dgm:cxn modelId="{45A539F0-7D8F-4D8E-8FEF-D352E4ABC711}" type="presOf" srcId="{8D258CD8-DE39-47BF-9116-237284713F4E}" destId="{BBAF60F6-4730-4944-ACBA-7ABEA9138BA9}" srcOrd="0" destOrd="1" presId="urn:microsoft.com/office/officeart/2005/8/layout/matrix3"/>
    <dgm:cxn modelId="{8BA071F5-08A4-4587-9227-B10F0DFF4FDB}" type="presOf" srcId="{18D9BF47-B9CD-44EC-9EE5-A66D7A4CE056}" destId="{F40F655B-80CA-4A39-8A09-8B36E7FD6DD4}" srcOrd="0" destOrd="4" presId="urn:microsoft.com/office/officeart/2005/8/layout/matrix3"/>
    <dgm:cxn modelId="{866031F8-DC04-4FF2-8FDB-3A00A9C479E6}" srcId="{0E8AB98A-7366-445D-A486-C62D5D30A1AD}" destId="{D85BEE4F-D3A1-4C9E-ACB1-ED681999C6F8}" srcOrd="3" destOrd="0" parTransId="{C796482D-9D1D-45FB-AE70-E787B0542193}" sibTransId="{38CD38C3-5CB3-4A11-A1DA-F94EBB671280}"/>
    <dgm:cxn modelId="{601231FA-CBE4-4735-9B9B-6FD5F0FF6E13}" srcId="{326A6369-F03C-43C9-A9E3-DD0221CB67D6}" destId="{4578E933-036A-44CF-9682-8292D11B0E68}" srcOrd="2" destOrd="0" parTransId="{3A03B5DE-F1A5-4ABF-B809-A0A15B86CE8D}" sibTransId="{724D98DB-95BD-4E68-A55E-958146A9F96E}"/>
    <dgm:cxn modelId="{2A4D96FC-EBA5-4B3D-9C1B-1A05D5883A4D}" srcId="{4A72A9C6-0141-4491-BF9C-AAFC57C5BD2F}" destId="{9B83FCAF-0E7E-4F19-8999-B1F1761A412F}" srcOrd="0" destOrd="0" parTransId="{AC44980B-180D-4F93-8E90-E2C27284E75F}" sibTransId="{7FCFFCC3-7B2A-435C-9208-B059B9219E84}"/>
    <dgm:cxn modelId="{36C2F7FF-A9C6-4571-8BFA-7EA12E60B2D2}" type="presOf" srcId="{D85BEE4F-D3A1-4C9E-ACB1-ED681999C6F8}" destId="{5658666C-24CD-45F0-BE47-029C7D8E41CD}" srcOrd="0" destOrd="4" presId="urn:microsoft.com/office/officeart/2005/8/layout/matrix3"/>
    <dgm:cxn modelId="{79299841-E701-4DFD-8368-6B9B6DFB3906}" type="presParOf" srcId="{9451AAB0-104F-4501-BEC1-3052507108FD}" destId="{B83745B3-4F4F-4E67-906B-0DBF25EF484A}" srcOrd="0" destOrd="0" presId="urn:microsoft.com/office/officeart/2005/8/layout/matrix3"/>
    <dgm:cxn modelId="{61B93AE2-4843-4A95-8284-6CE1BB8687FC}" type="presParOf" srcId="{9451AAB0-104F-4501-BEC1-3052507108FD}" destId="{5658666C-24CD-45F0-BE47-029C7D8E41CD}" srcOrd="1" destOrd="0" presId="urn:microsoft.com/office/officeart/2005/8/layout/matrix3"/>
    <dgm:cxn modelId="{BA4DE12E-B7B4-4368-88F6-2C3F32E07CA3}" type="presParOf" srcId="{9451AAB0-104F-4501-BEC1-3052507108FD}" destId="{AF6E2EA4-0AE5-45FC-B004-6A7DD8128C7B}" srcOrd="2" destOrd="0" presId="urn:microsoft.com/office/officeart/2005/8/layout/matrix3"/>
    <dgm:cxn modelId="{DE63C6C0-6519-4177-AF82-115734CD8394}" type="presParOf" srcId="{9451AAB0-104F-4501-BEC1-3052507108FD}" destId="{F40F655B-80CA-4A39-8A09-8B36E7FD6DD4}" srcOrd="3" destOrd="0" presId="urn:microsoft.com/office/officeart/2005/8/layout/matrix3"/>
    <dgm:cxn modelId="{39512C41-4643-4FF6-8C1F-30B6CC9B2347}" type="presParOf" srcId="{9451AAB0-104F-4501-BEC1-3052507108FD}" destId="{BBAF60F6-4730-4944-ACBA-7ABEA9138BA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941513-1A61-46A4-A652-065C90469EB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73A764-2E7A-4D79-ADB6-15F89958BCAA}">
      <dgm:prSet phldrT="[Text]" phldr="0"/>
      <dgm:spPr/>
      <dgm:t>
        <a:bodyPr/>
        <a:lstStyle/>
        <a:p>
          <a:pPr rtl="0"/>
          <a:r>
            <a:rPr lang="en-GB" dirty="0"/>
            <a:t>Enhanced Accuracy and Automation</a:t>
          </a:r>
        </a:p>
      </dgm:t>
    </dgm:pt>
    <dgm:pt modelId="{2A7AC296-88A5-43B8-B94A-92CBB2394D3B}" type="parTrans" cxnId="{6C326A60-22E7-481B-BBC4-A2F037B8B726}">
      <dgm:prSet/>
      <dgm:spPr/>
      <dgm:t>
        <a:bodyPr/>
        <a:lstStyle/>
        <a:p>
          <a:endParaRPr lang="en-GB"/>
        </a:p>
      </dgm:t>
    </dgm:pt>
    <dgm:pt modelId="{216D118B-182A-4FD1-9239-9B62626D08AD}" type="sibTrans" cxnId="{6C326A60-22E7-481B-BBC4-A2F037B8B726}">
      <dgm:prSet/>
      <dgm:spPr/>
      <dgm:t>
        <a:bodyPr/>
        <a:lstStyle/>
        <a:p>
          <a:endParaRPr lang="en-GB"/>
        </a:p>
      </dgm:t>
    </dgm:pt>
    <dgm:pt modelId="{C7D6A1EE-C593-41A2-A1D4-8111A5F8D6F0}">
      <dgm:prSet phldrT="[Text]" phldr="0"/>
      <dgm:spPr/>
      <dgm:t>
        <a:bodyPr/>
        <a:lstStyle/>
        <a:p>
          <a:pPr rtl="0"/>
          <a:r>
            <a:rPr lang="en-GB" dirty="0"/>
            <a:t>Deep Learning Advancements</a:t>
          </a:r>
        </a:p>
      </dgm:t>
    </dgm:pt>
    <dgm:pt modelId="{AE94FEB7-87E0-49B2-9505-EF8F71FC3F1A}" type="parTrans" cxnId="{4DD4677F-118D-45B3-8FFD-B2BFA2853510}">
      <dgm:prSet/>
      <dgm:spPr/>
      <dgm:t>
        <a:bodyPr/>
        <a:lstStyle/>
        <a:p>
          <a:endParaRPr lang="en-GB"/>
        </a:p>
      </dgm:t>
    </dgm:pt>
    <dgm:pt modelId="{9CA48D92-8E62-495A-A779-A7F8B5BAAD9C}" type="sibTrans" cxnId="{4DD4677F-118D-45B3-8FFD-B2BFA2853510}">
      <dgm:prSet/>
      <dgm:spPr/>
      <dgm:t>
        <a:bodyPr/>
        <a:lstStyle/>
        <a:p>
          <a:endParaRPr lang="en-GB"/>
        </a:p>
      </dgm:t>
    </dgm:pt>
    <dgm:pt modelId="{BA705273-BC07-4EB1-8EB7-CF6617148156}">
      <dgm:prSet phldrT="[Text]" phldr="0"/>
      <dgm:spPr/>
      <dgm:t>
        <a:bodyPr/>
        <a:lstStyle/>
        <a:p>
          <a:pPr rtl="0"/>
          <a:r>
            <a:rPr lang="en-GB" dirty="0"/>
            <a:t>Automated Analysis</a:t>
          </a:r>
        </a:p>
      </dgm:t>
    </dgm:pt>
    <dgm:pt modelId="{2C9ADDF6-683A-468E-8E47-246919382A8F}" type="parTrans" cxnId="{A699E03B-FECB-4FD8-93F5-02238ABCE589}">
      <dgm:prSet/>
      <dgm:spPr/>
      <dgm:t>
        <a:bodyPr/>
        <a:lstStyle/>
        <a:p>
          <a:endParaRPr lang="en-GB"/>
        </a:p>
      </dgm:t>
    </dgm:pt>
    <dgm:pt modelId="{472B8CBC-54E0-4230-9D5A-3682BE7C99A5}" type="sibTrans" cxnId="{A699E03B-FECB-4FD8-93F5-02238ABCE589}">
      <dgm:prSet/>
      <dgm:spPr/>
      <dgm:t>
        <a:bodyPr/>
        <a:lstStyle/>
        <a:p>
          <a:endParaRPr lang="en-GB"/>
        </a:p>
      </dgm:t>
    </dgm:pt>
    <dgm:pt modelId="{BC4F7811-7DEA-4259-AB0A-B34C29CD3425}">
      <dgm:prSet phldr="0"/>
      <dgm:spPr/>
      <dgm:t>
        <a:bodyPr/>
        <a:lstStyle/>
        <a:p>
          <a:pPr rtl="0"/>
          <a:r>
            <a:rPr lang="en-GB" dirty="0"/>
            <a:t>Integration with Telemedicine</a:t>
          </a:r>
          <a:endParaRPr lang="en-GB" dirty="0">
            <a:latin typeface="Aptos Display" panose="020F0302020204030204"/>
          </a:endParaRPr>
        </a:p>
      </dgm:t>
    </dgm:pt>
    <dgm:pt modelId="{8B136A97-88EF-47F6-B1B6-E4CA8C7875FD}" type="parTrans" cxnId="{8038F471-6E9E-4A53-80FC-ECAF9FD49D22}">
      <dgm:prSet/>
      <dgm:spPr/>
      <dgm:t>
        <a:bodyPr/>
        <a:lstStyle/>
        <a:p>
          <a:endParaRPr lang="en-IN"/>
        </a:p>
      </dgm:t>
    </dgm:pt>
    <dgm:pt modelId="{4982C089-49B2-4D4D-B5D7-A7721E0BCF03}" type="sibTrans" cxnId="{8038F471-6E9E-4A53-80FC-ECAF9FD49D22}">
      <dgm:prSet/>
      <dgm:spPr/>
      <dgm:t>
        <a:bodyPr/>
        <a:lstStyle/>
        <a:p>
          <a:endParaRPr lang="en-IN"/>
        </a:p>
      </dgm:t>
    </dgm:pt>
    <dgm:pt modelId="{07D4012D-DD53-43AB-A5F1-818E9BAED744}">
      <dgm:prSet phldr="0"/>
      <dgm:spPr/>
      <dgm:t>
        <a:bodyPr/>
        <a:lstStyle/>
        <a:p>
          <a:pPr rtl="0"/>
          <a:r>
            <a:rPr lang="en-GB" dirty="0"/>
            <a:t>Remote Diagnosis</a:t>
          </a:r>
          <a:endParaRPr lang="en-GB" dirty="0">
            <a:latin typeface="Aptos Display" panose="020F0302020204030204"/>
          </a:endParaRPr>
        </a:p>
      </dgm:t>
    </dgm:pt>
    <dgm:pt modelId="{B7A58518-974B-4106-B98E-4F44B11BBA18}" type="parTrans" cxnId="{D446E20F-8374-4F5B-8D02-8FE929AE900C}">
      <dgm:prSet/>
      <dgm:spPr/>
      <dgm:t>
        <a:bodyPr/>
        <a:lstStyle/>
        <a:p>
          <a:endParaRPr lang="en-IN"/>
        </a:p>
      </dgm:t>
    </dgm:pt>
    <dgm:pt modelId="{ED979F3D-EFC0-4183-8993-22ED28B8274D}" type="sibTrans" cxnId="{D446E20F-8374-4F5B-8D02-8FE929AE900C}">
      <dgm:prSet/>
      <dgm:spPr/>
      <dgm:t>
        <a:bodyPr/>
        <a:lstStyle/>
        <a:p>
          <a:endParaRPr lang="en-IN"/>
        </a:p>
      </dgm:t>
    </dgm:pt>
    <dgm:pt modelId="{B82B523B-3EE5-4225-AE04-98F64A888411}">
      <dgm:prSet phldr="0"/>
      <dgm:spPr/>
      <dgm:t>
        <a:bodyPr/>
        <a:lstStyle/>
        <a:p>
          <a:pPr rtl="0"/>
          <a:r>
            <a:rPr lang="en-GB" dirty="0"/>
            <a:t>Real-Time Feedback</a:t>
          </a:r>
          <a:endParaRPr lang="en-GB" dirty="0">
            <a:latin typeface="Aptos Display" panose="020F0302020204030204"/>
          </a:endParaRPr>
        </a:p>
      </dgm:t>
    </dgm:pt>
    <dgm:pt modelId="{2EAD0F25-7B9B-4219-B170-E000B8E61CE5}" type="parTrans" cxnId="{D8684386-543E-457A-B770-4838B78084FE}">
      <dgm:prSet/>
      <dgm:spPr/>
      <dgm:t>
        <a:bodyPr/>
        <a:lstStyle/>
        <a:p>
          <a:endParaRPr lang="en-IN"/>
        </a:p>
      </dgm:t>
    </dgm:pt>
    <dgm:pt modelId="{8DDDC50B-5D54-47DB-A54A-03B3B8461CC9}" type="sibTrans" cxnId="{D8684386-543E-457A-B770-4838B78084FE}">
      <dgm:prSet/>
      <dgm:spPr/>
      <dgm:t>
        <a:bodyPr/>
        <a:lstStyle/>
        <a:p>
          <a:endParaRPr lang="en-IN"/>
        </a:p>
      </dgm:t>
    </dgm:pt>
    <dgm:pt modelId="{4A578083-3EAA-4E9F-BC22-6DC31F180CA3}">
      <dgm:prSet phldr="0"/>
      <dgm:spPr/>
      <dgm:t>
        <a:bodyPr/>
        <a:lstStyle/>
        <a:p>
          <a:pPr rtl="0"/>
          <a:r>
            <a:rPr lang="en-GB" dirty="0"/>
            <a:t>Personalization and Early Detection</a:t>
          </a:r>
          <a:endParaRPr lang="en-GB" dirty="0">
            <a:latin typeface="Aptos Display" panose="020F0302020204030204"/>
          </a:endParaRPr>
        </a:p>
      </dgm:t>
    </dgm:pt>
    <dgm:pt modelId="{490EA03A-277D-4039-A047-0DABD7320EAE}" type="parTrans" cxnId="{E56F2D41-6486-4F1E-9EF3-FD03DA246391}">
      <dgm:prSet/>
      <dgm:spPr/>
      <dgm:t>
        <a:bodyPr/>
        <a:lstStyle/>
        <a:p>
          <a:endParaRPr lang="en-IN"/>
        </a:p>
      </dgm:t>
    </dgm:pt>
    <dgm:pt modelId="{AF5161AD-D328-43EC-8D18-FDB5131243E4}" type="sibTrans" cxnId="{E56F2D41-6486-4F1E-9EF3-FD03DA246391}">
      <dgm:prSet/>
      <dgm:spPr/>
      <dgm:t>
        <a:bodyPr/>
        <a:lstStyle/>
        <a:p>
          <a:endParaRPr lang="en-IN"/>
        </a:p>
      </dgm:t>
    </dgm:pt>
    <dgm:pt modelId="{30219B34-A2A6-4874-B854-9B25648C0F4B}">
      <dgm:prSet phldr="0"/>
      <dgm:spPr/>
      <dgm:t>
        <a:bodyPr/>
        <a:lstStyle/>
        <a:p>
          <a:pPr rtl="0"/>
          <a:r>
            <a:rPr lang="en-GB" dirty="0"/>
            <a:t>Skin Type and Hair Color Recognition</a:t>
          </a:r>
          <a:endParaRPr lang="en-GB" dirty="0">
            <a:latin typeface="Aptos Display" panose="020F0302020204030204"/>
          </a:endParaRPr>
        </a:p>
      </dgm:t>
    </dgm:pt>
    <dgm:pt modelId="{542B2ADA-EBE7-451E-AAE6-89F6B71B7CC7}" type="parTrans" cxnId="{B2ED8AF2-5BC4-4A4B-8F1C-AA1FF794529C}">
      <dgm:prSet/>
      <dgm:spPr/>
      <dgm:t>
        <a:bodyPr/>
        <a:lstStyle/>
        <a:p>
          <a:endParaRPr lang="en-IN"/>
        </a:p>
      </dgm:t>
    </dgm:pt>
    <dgm:pt modelId="{540189B4-8E1C-4BC0-B96C-FD85C8BE8634}" type="sibTrans" cxnId="{B2ED8AF2-5BC4-4A4B-8F1C-AA1FF794529C}">
      <dgm:prSet/>
      <dgm:spPr/>
      <dgm:t>
        <a:bodyPr/>
        <a:lstStyle/>
        <a:p>
          <a:endParaRPr lang="en-IN"/>
        </a:p>
      </dgm:t>
    </dgm:pt>
    <dgm:pt modelId="{C03E5C4A-A571-4D82-AD8C-DF7EABACFEC8}">
      <dgm:prSet phldr="0"/>
      <dgm:spPr/>
      <dgm:t>
        <a:bodyPr/>
        <a:lstStyle/>
        <a:p>
          <a:pPr rtl="0"/>
          <a:r>
            <a:rPr lang="en-GB" dirty="0"/>
            <a:t>AI-powered Risk Assessments</a:t>
          </a:r>
          <a:endParaRPr lang="en-GB" dirty="0">
            <a:latin typeface="Aptos Display" panose="020F0302020204030204"/>
          </a:endParaRPr>
        </a:p>
      </dgm:t>
    </dgm:pt>
    <dgm:pt modelId="{B831E092-1AED-4DBB-9677-259D1D8993E5}" type="parTrans" cxnId="{C1C5BC91-0567-46D0-B8DB-246066B76518}">
      <dgm:prSet/>
      <dgm:spPr/>
      <dgm:t>
        <a:bodyPr/>
        <a:lstStyle/>
        <a:p>
          <a:endParaRPr lang="en-IN"/>
        </a:p>
      </dgm:t>
    </dgm:pt>
    <dgm:pt modelId="{ECD97F52-055F-48E6-B088-4DCF59AAC9E5}" type="sibTrans" cxnId="{C1C5BC91-0567-46D0-B8DB-246066B76518}">
      <dgm:prSet/>
      <dgm:spPr/>
      <dgm:t>
        <a:bodyPr/>
        <a:lstStyle/>
        <a:p>
          <a:endParaRPr lang="en-IN"/>
        </a:p>
      </dgm:t>
    </dgm:pt>
    <dgm:pt modelId="{B58FC327-ED4C-4CEE-B726-8AADACE7E154}">
      <dgm:prSet phldr="0"/>
      <dgm:spPr/>
      <dgm:t>
        <a:bodyPr/>
        <a:lstStyle/>
        <a:p>
          <a:pPr rtl="0"/>
          <a:r>
            <a:rPr lang="en-GB" dirty="0"/>
            <a:t>Beyond Dermatology</a:t>
          </a:r>
          <a:endParaRPr lang="en-GB" dirty="0">
            <a:latin typeface="Aptos Display" panose="020F0302020204030204"/>
          </a:endParaRPr>
        </a:p>
      </dgm:t>
    </dgm:pt>
    <dgm:pt modelId="{95328BEA-66E4-4A43-93C4-5E40B9B51B5E}" type="parTrans" cxnId="{1D6BCB11-CFA5-48CA-A974-85A5D14522FB}">
      <dgm:prSet/>
      <dgm:spPr/>
      <dgm:t>
        <a:bodyPr/>
        <a:lstStyle/>
        <a:p>
          <a:endParaRPr lang="en-IN"/>
        </a:p>
      </dgm:t>
    </dgm:pt>
    <dgm:pt modelId="{BC8C19A5-38D6-4B5E-A8C1-1868DBF4C5AB}" type="sibTrans" cxnId="{1D6BCB11-CFA5-48CA-A974-85A5D14522FB}">
      <dgm:prSet/>
      <dgm:spPr/>
      <dgm:t>
        <a:bodyPr/>
        <a:lstStyle/>
        <a:p>
          <a:endParaRPr lang="en-IN"/>
        </a:p>
      </dgm:t>
    </dgm:pt>
    <dgm:pt modelId="{93080FBD-BDB8-4C06-9ECB-80A1D0C190A3}">
      <dgm:prSet phldr="0"/>
      <dgm:spPr/>
      <dgm:t>
        <a:bodyPr/>
        <a:lstStyle/>
        <a:p>
          <a:pPr rtl="0"/>
          <a:r>
            <a:rPr lang="en-GB" dirty="0"/>
            <a:t>Object Removal for Other Medical Fields</a:t>
          </a:r>
          <a:endParaRPr lang="en-GB" dirty="0">
            <a:latin typeface="Aptos Display" panose="020F0302020204030204"/>
          </a:endParaRPr>
        </a:p>
      </dgm:t>
    </dgm:pt>
    <dgm:pt modelId="{5744AE6C-E305-44F2-B295-A9C3EF083852}" type="parTrans" cxnId="{7E8862B7-4611-47F7-B12D-4F577164C8AF}">
      <dgm:prSet/>
      <dgm:spPr/>
      <dgm:t>
        <a:bodyPr/>
        <a:lstStyle/>
        <a:p>
          <a:endParaRPr lang="en-IN"/>
        </a:p>
      </dgm:t>
    </dgm:pt>
    <dgm:pt modelId="{E2CFF2CC-9BCF-4538-95CD-5A6257E082CD}" type="sibTrans" cxnId="{7E8862B7-4611-47F7-B12D-4F577164C8AF}">
      <dgm:prSet/>
      <dgm:spPr/>
      <dgm:t>
        <a:bodyPr/>
        <a:lstStyle/>
        <a:p>
          <a:endParaRPr lang="en-IN"/>
        </a:p>
      </dgm:t>
    </dgm:pt>
    <dgm:pt modelId="{0B893172-075E-4B0A-80FB-56F41E941BC6}">
      <dgm:prSet phldr="0"/>
      <dgm:spPr/>
      <dgm:t>
        <a:bodyPr/>
        <a:lstStyle/>
        <a:p>
          <a:pPr rtl="0"/>
          <a:r>
            <a:rPr lang="en-GB" dirty="0"/>
            <a:t>Forensic Applications</a:t>
          </a:r>
          <a:endParaRPr lang="en-GB" dirty="0">
            <a:latin typeface="Aptos Display" panose="020F0302020204030204"/>
          </a:endParaRPr>
        </a:p>
      </dgm:t>
    </dgm:pt>
    <dgm:pt modelId="{110F497A-E69F-42D8-8E4A-AF2C7B73F88D}" type="parTrans" cxnId="{D4031C0C-31AB-43A9-9624-89E78D050D83}">
      <dgm:prSet/>
      <dgm:spPr/>
      <dgm:t>
        <a:bodyPr/>
        <a:lstStyle/>
        <a:p>
          <a:endParaRPr lang="en-IN"/>
        </a:p>
      </dgm:t>
    </dgm:pt>
    <dgm:pt modelId="{587215AF-62D9-464C-B6AB-F39D5935D370}" type="sibTrans" cxnId="{D4031C0C-31AB-43A9-9624-89E78D050D83}">
      <dgm:prSet/>
      <dgm:spPr/>
      <dgm:t>
        <a:bodyPr/>
        <a:lstStyle/>
        <a:p>
          <a:endParaRPr lang="en-IN"/>
        </a:p>
      </dgm:t>
    </dgm:pt>
    <dgm:pt modelId="{C03835AD-5C54-4B35-8C20-5F42F98568E8}" type="pres">
      <dgm:prSet presAssocID="{E4941513-1A61-46A4-A652-065C90469EB1}" presName="linear" presStyleCnt="0">
        <dgm:presLayoutVars>
          <dgm:dir/>
          <dgm:animLvl val="lvl"/>
          <dgm:resizeHandles val="exact"/>
        </dgm:presLayoutVars>
      </dgm:prSet>
      <dgm:spPr/>
    </dgm:pt>
    <dgm:pt modelId="{3A724F68-F85B-48BA-8FC4-2CFFB2396280}" type="pres">
      <dgm:prSet presAssocID="{6773A764-2E7A-4D79-ADB6-15F89958BCAA}" presName="parentLin" presStyleCnt="0"/>
      <dgm:spPr/>
    </dgm:pt>
    <dgm:pt modelId="{90767338-DF3F-4AF9-AFB4-F34C88F5CBBD}" type="pres">
      <dgm:prSet presAssocID="{6773A764-2E7A-4D79-ADB6-15F89958BCAA}" presName="parentLeftMargin" presStyleLbl="node1" presStyleIdx="0" presStyleCnt="4"/>
      <dgm:spPr/>
    </dgm:pt>
    <dgm:pt modelId="{29878D70-4187-407B-8BC7-93BCB6DB3ADB}" type="pres">
      <dgm:prSet presAssocID="{6773A764-2E7A-4D79-ADB6-15F89958BCA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399A34C-7A76-4880-B1D6-3CFAB96C2D17}" type="pres">
      <dgm:prSet presAssocID="{6773A764-2E7A-4D79-ADB6-15F89958BCAA}" presName="negativeSpace" presStyleCnt="0"/>
      <dgm:spPr/>
    </dgm:pt>
    <dgm:pt modelId="{7F915681-579E-4E56-8637-38FFCE04DBD2}" type="pres">
      <dgm:prSet presAssocID="{6773A764-2E7A-4D79-ADB6-15F89958BCAA}" presName="childText" presStyleLbl="conFgAcc1" presStyleIdx="0" presStyleCnt="4">
        <dgm:presLayoutVars>
          <dgm:bulletEnabled val="1"/>
        </dgm:presLayoutVars>
      </dgm:prSet>
      <dgm:spPr/>
    </dgm:pt>
    <dgm:pt modelId="{226DEF36-D924-431F-A7F6-02C60D0FFE4D}" type="pres">
      <dgm:prSet presAssocID="{216D118B-182A-4FD1-9239-9B62626D08AD}" presName="spaceBetweenRectangles" presStyleCnt="0"/>
      <dgm:spPr/>
    </dgm:pt>
    <dgm:pt modelId="{986FF54A-BF22-4586-A76E-F3664BB302EC}" type="pres">
      <dgm:prSet presAssocID="{BC4F7811-7DEA-4259-AB0A-B34C29CD3425}" presName="parentLin" presStyleCnt="0"/>
      <dgm:spPr/>
    </dgm:pt>
    <dgm:pt modelId="{4F41A86A-FB9E-4F52-95CA-3AB28EF72A2C}" type="pres">
      <dgm:prSet presAssocID="{BC4F7811-7DEA-4259-AB0A-B34C29CD3425}" presName="parentLeftMargin" presStyleLbl="node1" presStyleIdx="0" presStyleCnt="4"/>
      <dgm:spPr/>
    </dgm:pt>
    <dgm:pt modelId="{D8248B2A-806A-4B2D-9A63-BD53BEDCDF06}" type="pres">
      <dgm:prSet presAssocID="{BC4F7811-7DEA-4259-AB0A-B34C29CD342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A7FA9A-5519-4398-8984-B2E8CAE9F678}" type="pres">
      <dgm:prSet presAssocID="{BC4F7811-7DEA-4259-AB0A-B34C29CD3425}" presName="negativeSpace" presStyleCnt="0"/>
      <dgm:spPr/>
    </dgm:pt>
    <dgm:pt modelId="{89E994F3-87D8-432F-A8EA-E15A878E6424}" type="pres">
      <dgm:prSet presAssocID="{BC4F7811-7DEA-4259-AB0A-B34C29CD3425}" presName="childText" presStyleLbl="conFgAcc1" presStyleIdx="1" presStyleCnt="4" custLinFactNeighborY="35278">
        <dgm:presLayoutVars>
          <dgm:bulletEnabled val="1"/>
        </dgm:presLayoutVars>
      </dgm:prSet>
      <dgm:spPr/>
    </dgm:pt>
    <dgm:pt modelId="{67D180FD-6A9E-4846-B4E8-F54A43EB42A3}" type="pres">
      <dgm:prSet presAssocID="{4982C089-49B2-4D4D-B5D7-A7721E0BCF03}" presName="spaceBetweenRectangles" presStyleCnt="0"/>
      <dgm:spPr/>
    </dgm:pt>
    <dgm:pt modelId="{F6392FAD-4223-4CF5-A0CA-6ACAAAC22402}" type="pres">
      <dgm:prSet presAssocID="{4A578083-3EAA-4E9F-BC22-6DC31F180CA3}" presName="parentLin" presStyleCnt="0"/>
      <dgm:spPr/>
    </dgm:pt>
    <dgm:pt modelId="{F868A3E6-4B29-4FF6-90B6-458C1681473A}" type="pres">
      <dgm:prSet presAssocID="{4A578083-3EAA-4E9F-BC22-6DC31F180CA3}" presName="parentLeftMargin" presStyleLbl="node1" presStyleIdx="1" presStyleCnt="4"/>
      <dgm:spPr/>
    </dgm:pt>
    <dgm:pt modelId="{249DE133-645B-499E-B26F-F5CDC35C6682}" type="pres">
      <dgm:prSet presAssocID="{4A578083-3EAA-4E9F-BC22-6DC31F180CA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7C3E76-DA0C-4EB6-9F36-A7FF4E87F09D}" type="pres">
      <dgm:prSet presAssocID="{4A578083-3EAA-4E9F-BC22-6DC31F180CA3}" presName="negativeSpace" presStyleCnt="0"/>
      <dgm:spPr/>
    </dgm:pt>
    <dgm:pt modelId="{46807E1A-7E5B-45DB-8608-2628380595A0}" type="pres">
      <dgm:prSet presAssocID="{4A578083-3EAA-4E9F-BC22-6DC31F180CA3}" presName="childText" presStyleLbl="conFgAcc1" presStyleIdx="2" presStyleCnt="4">
        <dgm:presLayoutVars>
          <dgm:bulletEnabled val="1"/>
        </dgm:presLayoutVars>
      </dgm:prSet>
      <dgm:spPr/>
    </dgm:pt>
    <dgm:pt modelId="{BBD04AB5-7874-4F6B-8D09-3FD7CC971808}" type="pres">
      <dgm:prSet presAssocID="{AF5161AD-D328-43EC-8D18-FDB5131243E4}" presName="spaceBetweenRectangles" presStyleCnt="0"/>
      <dgm:spPr/>
    </dgm:pt>
    <dgm:pt modelId="{457E69FC-AE45-4961-AF50-661988264061}" type="pres">
      <dgm:prSet presAssocID="{B58FC327-ED4C-4CEE-B726-8AADACE7E154}" presName="parentLin" presStyleCnt="0"/>
      <dgm:spPr/>
    </dgm:pt>
    <dgm:pt modelId="{54A3FC31-A56C-41C9-8FA7-1F1914CB8580}" type="pres">
      <dgm:prSet presAssocID="{B58FC327-ED4C-4CEE-B726-8AADACE7E154}" presName="parentLeftMargin" presStyleLbl="node1" presStyleIdx="2" presStyleCnt="4"/>
      <dgm:spPr/>
    </dgm:pt>
    <dgm:pt modelId="{CFC6DC34-A920-4A32-9EF6-AD738AC22080}" type="pres">
      <dgm:prSet presAssocID="{B58FC327-ED4C-4CEE-B726-8AADACE7E1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8078489-4EBD-477C-AE5D-E6AD3873D302}" type="pres">
      <dgm:prSet presAssocID="{B58FC327-ED4C-4CEE-B726-8AADACE7E154}" presName="negativeSpace" presStyleCnt="0"/>
      <dgm:spPr/>
    </dgm:pt>
    <dgm:pt modelId="{A78F713E-357D-4C1A-833F-C4E445AC8AF0}" type="pres">
      <dgm:prSet presAssocID="{B58FC327-ED4C-4CEE-B726-8AADACE7E15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2BB3A06-1792-4E3F-B27C-9DAC139E7B33}" type="presOf" srcId="{07D4012D-DD53-43AB-A5F1-818E9BAED744}" destId="{89E994F3-87D8-432F-A8EA-E15A878E6424}" srcOrd="0" destOrd="0" presId="urn:microsoft.com/office/officeart/2005/8/layout/list1"/>
    <dgm:cxn modelId="{D4031C0C-31AB-43A9-9624-89E78D050D83}" srcId="{B58FC327-ED4C-4CEE-B726-8AADACE7E154}" destId="{0B893172-075E-4B0A-80FB-56F41E941BC6}" srcOrd="1" destOrd="0" parTransId="{110F497A-E69F-42D8-8E4A-AF2C7B73F88D}" sibTransId="{587215AF-62D9-464C-B6AB-F39D5935D370}"/>
    <dgm:cxn modelId="{D446E20F-8374-4F5B-8D02-8FE929AE900C}" srcId="{BC4F7811-7DEA-4259-AB0A-B34C29CD3425}" destId="{07D4012D-DD53-43AB-A5F1-818E9BAED744}" srcOrd="0" destOrd="0" parTransId="{B7A58518-974B-4106-B98E-4F44B11BBA18}" sibTransId="{ED979F3D-EFC0-4183-8993-22ED28B8274D}"/>
    <dgm:cxn modelId="{1D6BCB11-CFA5-48CA-A974-85A5D14522FB}" srcId="{E4941513-1A61-46A4-A652-065C90469EB1}" destId="{B58FC327-ED4C-4CEE-B726-8AADACE7E154}" srcOrd="3" destOrd="0" parTransId="{95328BEA-66E4-4A43-93C4-5E40B9B51B5E}" sibTransId="{BC8C19A5-38D6-4B5E-A8C1-1868DBF4C5AB}"/>
    <dgm:cxn modelId="{678F813B-9F80-4637-8BE8-123DF036CEF7}" type="presOf" srcId="{B82B523B-3EE5-4225-AE04-98F64A888411}" destId="{89E994F3-87D8-432F-A8EA-E15A878E6424}" srcOrd="0" destOrd="1" presId="urn:microsoft.com/office/officeart/2005/8/layout/list1"/>
    <dgm:cxn modelId="{A699E03B-FECB-4FD8-93F5-02238ABCE589}" srcId="{6773A764-2E7A-4D79-ADB6-15F89958BCAA}" destId="{BA705273-BC07-4EB1-8EB7-CF6617148156}" srcOrd="1" destOrd="0" parTransId="{2C9ADDF6-683A-468E-8E47-246919382A8F}" sibTransId="{472B8CBC-54E0-4230-9D5A-3682BE7C99A5}"/>
    <dgm:cxn modelId="{E5E8A65B-167A-49F7-9510-ACFDD8D1DFA1}" type="presOf" srcId="{93080FBD-BDB8-4C06-9ECB-80A1D0C190A3}" destId="{A78F713E-357D-4C1A-833F-C4E445AC8AF0}" srcOrd="0" destOrd="0" presId="urn:microsoft.com/office/officeart/2005/8/layout/list1"/>
    <dgm:cxn modelId="{6C326A60-22E7-481B-BBC4-A2F037B8B726}" srcId="{E4941513-1A61-46A4-A652-065C90469EB1}" destId="{6773A764-2E7A-4D79-ADB6-15F89958BCAA}" srcOrd="0" destOrd="0" parTransId="{2A7AC296-88A5-43B8-B94A-92CBB2394D3B}" sibTransId="{216D118B-182A-4FD1-9239-9B62626D08AD}"/>
    <dgm:cxn modelId="{E56F2D41-6486-4F1E-9EF3-FD03DA246391}" srcId="{E4941513-1A61-46A4-A652-065C90469EB1}" destId="{4A578083-3EAA-4E9F-BC22-6DC31F180CA3}" srcOrd="2" destOrd="0" parTransId="{490EA03A-277D-4039-A047-0DABD7320EAE}" sibTransId="{AF5161AD-D328-43EC-8D18-FDB5131243E4}"/>
    <dgm:cxn modelId="{5B66E664-33CF-4F49-AE59-9E71F35138BE}" type="presOf" srcId="{B58FC327-ED4C-4CEE-B726-8AADACE7E154}" destId="{CFC6DC34-A920-4A32-9EF6-AD738AC22080}" srcOrd="1" destOrd="0" presId="urn:microsoft.com/office/officeart/2005/8/layout/list1"/>
    <dgm:cxn modelId="{7F030751-4593-44D3-8BC1-14BAF3BB9B28}" type="presOf" srcId="{6773A764-2E7A-4D79-ADB6-15F89958BCAA}" destId="{29878D70-4187-407B-8BC7-93BCB6DB3ADB}" srcOrd="1" destOrd="0" presId="urn:microsoft.com/office/officeart/2005/8/layout/list1"/>
    <dgm:cxn modelId="{8038F471-6E9E-4A53-80FC-ECAF9FD49D22}" srcId="{E4941513-1A61-46A4-A652-065C90469EB1}" destId="{BC4F7811-7DEA-4259-AB0A-B34C29CD3425}" srcOrd="1" destOrd="0" parTransId="{8B136A97-88EF-47F6-B1B6-E4CA8C7875FD}" sibTransId="{4982C089-49B2-4D4D-B5D7-A7721E0BCF03}"/>
    <dgm:cxn modelId="{E3834B53-EED9-44E3-BDCC-00EA662CB24B}" type="presOf" srcId="{BC4F7811-7DEA-4259-AB0A-B34C29CD3425}" destId="{4F41A86A-FB9E-4F52-95CA-3AB28EF72A2C}" srcOrd="0" destOrd="0" presId="urn:microsoft.com/office/officeart/2005/8/layout/list1"/>
    <dgm:cxn modelId="{E7D0DB56-C178-4503-8874-2EA76FCE8A21}" type="presOf" srcId="{C7D6A1EE-C593-41A2-A1D4-8111A5F8D6F0}" destId="{7F915681-579E-4E56-8637-38FFCE04DBD2}" srcOrd="0" destOrd="0" presId="urn:microsoft.com/office/officeart/2005/8/layout/list1"/>
    <dgm:cxn modelId="{4DD4677F-118D-45B3-8FFD-B2BFA2853510}" srcId="{6773A764-2E7A-4D79-ADB6-15F89958BCAA}" destId="{C7D6A1EE-C593-41A2-A1D4-8111A5F8D6F0}" srcOrd="0" destOrd="0" parTransId="{AE94FEB7-87E0-49B2-9505-EF8F71FC3F1A}" sibTransId="{9CA48D92-8E62-495A-A779-A7F8B5BAAD9C}"/>
    <dgm:cxn modelId="{D8684386-543E-457A-B770-4838B78084FE}" srcId="{BC4F7811-7DEA-4259-AB0A-B34C29CD3425}" destId="{B82B523B-3EE5-4225-AE04-98F64A888411}" srcOrd="1" destOrd="0" parTransId="{2EAD0F25-7B9B-4219-B170-E000B8E61CE5}" sibTransId="{8DDDC50B-5D54-47DB-A54A-03B3B8461CC9}"/>
    <dgm:cxn modelId="{1F012589-B644-4736-ADDB-8343DE3DAB34}" type="presOf" srcId="{4A578083-3EAA-4E9F-BC22-6DC31F180CA3}" destId="{249DE133-645B-499E-B26F-F5CDC35C6682}" srcOrd="1" destOrd="0" presId="urn:microsoft.com/office/officeart/2005/8/layout/list1"/>
    <dgm:cxn modelId="{415B378E-618D-4D38-A562-5A4308AE96BE}" type="presOf" srcId="{BA705273-BC07-4EB1-8EB7-CF6617148156}" destId="{7F915681-579E-4E56-8637-38FFCE04DBD2}" srcOrd="0" destOrd="1" presId="urn:microsoft.com/office/officeart/2005/8/layout/list1"/>
    <dgm:cxn modelId="{C1C5BC91-0567-46D0-B8DB-246066B76518}" srcId="{4A578083-3EAA-4E9F-BC22-6DC31F180CA3}" destId="{C03E5C4A-A571-4D82-AD8C-DF7EABACFEC8}" srcOrd="1" destOrd="0" parTransId="{B831E092-1AED-4DBB-9677-259D1D8993E5}" sibTransId="{ECD97F52-055F-48E6-B088-4DCF59AAC9E5}"/>
    <dgm:cxn modelId="{EFA7E9AB-2BEC-4924-8DA7-2A68A2EFF487}" type="presOf" srcId="{B58FC327-ED4C-4CEE-B726-8AADACE7E154}" destId="{54A3FC31-A56C-41C9-8FA7-1F1914CB8580}" srcOrd="0" destOrd="0" presId="urn:microsoft.com/office/officeart/2005/8/layout/list1"/>
    <dgm:cxn modelId="{1A0316AF-C9DA-4815-B5DA-947658386D2B}" type="presOf" srcId="{C03E5C4A-A571-4D82-AD8C-DF7EABACFEC8}" destId="{46807E1A-7E5B-45DB-8608-2628380595A0}" srcOrd="0" destOrd="1" presId="urn:microsoft.com/office/officeart/2005/8/layout/list1"/>
    <dgm:cxn modelId="{7E8862B7-4611-47F7-B12D-4F577164C8AF}" srcId="{B58FC327-ED4C-4CEE-B726-8AADACE7E154}" destId="{93080FBD-BDB8-4C06-9ECB-80A1D0C190A3}" srcOrd="0" destOrd="0" parTransId="{5744AE6C-E305-44F2-B295-A9C3EF083852}" sibTransId="{E2CFF2CC-9BCF-4538-95CD-5A6257E082CD}"/>
    <dgm:cxn modelId="{4059ACB7-7B06-4C7F-B59F-68FA18D375EB}" type="presOf" srcId="{BC4F7811-7DEA-4259-AB0A-B34C29CD3425}" destId="{D8248B2A-806A-4B2D-9A63-BD53BEDCDF06}" srcOrd="1" destOrd="0" presId="urn:microsoft.com/office/officeart/2005/8/layout/list1"/>
    <dgm:cxn modelId="{AD098BBB-19D1-41F9-80AE-F2AD6EA93436}" type="presOf" srcId="{4A578083-3EAA-4E9F-BC22-6DC31F180CA3}" destId="{F868A3E6-4B29-4FF6-90B6-458C1681473A}" srcOrd="0" destOrd="0" presId="urn:microsoft.com/office/officeart/2005/8/layout/list1"/>
    <dgm:cxn modelId="{F33A87C5-E070-43D8-B7C2-3251317ABAE4}" type="presOf" srcId="{30219B34-A2A6-4874-B854-9B25648C0F4B}" destId="{46807E1A-7E5B-45DB-8608-2628380595A0}" srcOrd="0" destOrd="0" presId="urn:microsoft.com/office/officeart/2005/8/layout/list1"/>
    <dgm:cxn modelId="{4F273ED1-A2C5-4EED-A10A-E416F60E3146}" type="presOf" srcId="{6773A764-2E7A-4D79-ADB6-15F89958BCAA}" destId="{90767338-DF3F-4AF9-AFB4-F34C88F5CBBD}" srcOrd="0" destOrd="0" presId="urn:microsoft.com/office/officeart/2005/8/layout/list1"/>
    <dgm:cxn modelId="{B59149E8-58E7-46AC-893C-FB467645DBED}" type="presOf" srcId="{0B893172-075E-4B0A-80FB-56F41E941BC6}" destId="{A78F713E-357D-4C1A-833F-C4E445AC8AF0}" srcOrd="0" destOrd="1" presId="urn:microsoft.com/office/officeart/2005/8/layout/list1"/>
    <dgm:cxn modelId="{21C0FAE9-DE1E-4298-824D-3D9BE17B16C1}" type="presOf" srcId="{E4941513-1A61-46A4-A652-065C90469EB1}" destId="{C03835AD-5C54-4B35-8C20-5F42F98568E8}" srcOrd="0" destOrd="0" presId="urn:microsoft.com/office/officeart/2005/8/layout/list1"/>
    <dgm:cxn modelId="{B2ED8AF2-5BC4-4A4B-8F1C-AA1FF794529C}" srcId="{4A578083-3EAA-4E9F-BC22-6DC31F180CA3}" destId="{30219B34-A2A6-4874-B854-9B25648C0F4B}" srcOrd="0" destOrd="0" parTransId="{542B2ADA-EBE7-451E-AAE6-89F6B71B7CC7}" sibTransId="{540189B4-8E1C-4BC0-B96C-FD85C8BE8634}"/>
    <dgm:cxn modelId="{4D47BEDD-1200-4DE7-87E0-4F4AD3E7E0CD}" type="presParOf" srcId="{C03835AD-5C54-4B35-8C20-5F42F98568E8}" destId="{3A724F68-F85B-48BA-8FC4-2CFFB2396280}" srcOrd="0" destOrd="0" presId="urn:microsoft.com/office/officeart/2005/8/layout/list1"/>
    <dgm:cxn modelId="{3957C332-3247-4187-8319-E4000BE94FB0}" type="presParOf" srcId="{3A724F68-F85B-48BA-8FC4-2CFFB2396280}" destId="{90767338-DF3F-4AF9-AFB4-F34C88F5CBBD}" srcOrd="0" destOrd="0" presId="urn:microsoft.com/office/officeart/2005/8/layout/list1"/>
    <dgm:cxn modelId="{C190815D-5959-461E-AB7E-FFA20833CFCC}" type="presParOf" srcId="{3A724F68-F85B-48BA-8FC4-2CFFB2396280}" destId="{29878D70-4187-407B-8BC7-93BCB6DB3ADB}" srcOrd="1" destOrd="0" presId="urn:microsoft.com/office/officeart/2005/8/layout/list1"/>
    <dgm:cxn modelId="{DB7BF8F3-FFAA-4A5C-A372-438AB3D8CC1B}" type="presParOf" srcId="{C03835AD-5C54-4B35-8C20-5F42F98568E8}" destId="{5399A34C-7A76-4880-B1D6-3CFAB96C2D17}" srcOrd="1" destOrd="0" presId="urn:microsoft.com/office/officeart/2005/8/layout/list1"/>
    <dgm:cxn modelId="{91307327-E68D-455C-8911-4D7FE7F3C280}" type="presParOf" srcId="{C03835AD-5C54-4B35-8C20-5F42F98568E8}" destId="{7F915681-579E-4E56-8637-38FFCE04DBD2}" srcOrd="2" destOrd="0" presId="urn:microsoft.com/office/officeart/2005/8/layout/list1"/>
    <dgm:cxn modelId="{537AD626-DA1C-4EE3-B654-EE6C7ECA6A5E}" type="presParOf" srcId="{C03835AD-5C54-4B35-8C20-5F42F98568E8}" destId="{226DEF36-D924-431F-A7F6-02C60D0FFE4D}" srcOrd="3" destOrd="0" presId="urn:microsoft.com/office/officeart/2005/8/layout/list1"/>
    <dgm:cxn modelId="{DE4982F9-BB84-4729-AA5B-21E6F1807770}" type="presParOf" srcId="{C03835AD-5C54-4B35-8C20-5F42F98568E8}" destId="{986FF54A-BF22-4586-A76E-F3664BB302EC}" srcOrd="4" destOrd="0" presId="urn:microsoft.com/office/officeart/2005/8/layout/list1"/>
    <dgm:cxn modelId="{860A8218-ACF6-4F1C-BEC9-D2D11857D28E}" type="presParOf" srcId="{986FF54A-BF22-4586-A76E-F3664BB302EC}" destId="{4F41A86A-FB9E-4F52-95CA-3AB28EF72A2C}" srcOrd="0" destOrd="0" presId="urn:microsoft.com/office/officeart/2005/8/layout/list1"/>
    <dgm:cxn modelId="{101EE567-4221-463A-896E-01A059187697}" type="presParOf" srcId="{986FF54A-BF22-4586-A76E-F3664BB302EC}" destId="{D8248B2A-806A-4B2D-9A63-BD53BEDCDF06}" srcOrd="1" destOrd="0" presId="urn:microsoft.com/office/officeart/2005/8/layout/list1"/>
    <dgm:cxn modelId="{34098666-0F8A-4A73-8802-A5B545B81CDC}" type="presParOf" srcId="{C03835AD-5C54-4B35-8C20-5F42F98568E8}" destId="{C0A7FA9A-5519-4398-8984-B2E8CAE9F678}" srcOrd="5" destOrd="0" presId="urn:microsoft.com/office/officeart/2005/8/layout/list1"/>
    <dgm:cxn modelId="{33773137-0B9A-4B9D-AE54-A5D1CA2527C5}" type="presParOf" srcId="{C03835AD-5C54-4B35-8C20-5F42F98568E8}" destId="{89E994F3-87D8-432F-A8EA-E15A878E6424}" srcOrd="6" destOrd="0" presId="urn:microsoft.com/office/officeart/2005/8/layout/list1"/>
    <dgm:cxn modelId="{0EA1360B-510C-48B9-B4E6-13E2BB586E00}" type="presParOf" srcId="{C03835AD-5C54-4B35-8C20-5F42F98568E8}" destId="{67D180FD-6A9E-4846-B4E8-F54A43EB42A3}" srcOrd="7" destOrd="0" presId="urn:microsoft.com/office/officeart/2005/8/layout/list1"/>
    <dgm:cxn modelId="{2C4C3345-89B6-4087-98B3-823A81F4403F}" type="presParOf" srcId="{C03835AD-5C54-4B35-8C20-5F42F98568E8}" destId="{F6392FAD-4223-4CF5-A0CA-6ACAAAC22402}" srcOrd="8" destOrd="0" presId="urn:microsoft.com/office/officeart/2005/8/layout/list1"/>
    <dgm:cxn modelId="{0B692AA3-FDB4-47E2-A301-0E51D63DDC69}" type="presParOf" srcId="{F6392FAD-4223-4CF5-A0CA-6ACAAAC22402}" destId="{F868A3E6-4B29-4FF6-90B6-458C1681473A}" srcOrd="0" destOrd="0" presId="urn:microsoft.com/office/officeart/2005/8/layout/list1"/>
    <dgm:cxn modelId="{9D392A8C-36EB-45E0-8466-1CBE5A409E16}" type="presParOf" srcId="{F6392FAD-4223-4CF5-A0CA-6ACAAAC22402}" destId="{249DE133-645B-499E-B26F-F5CDC35C6682}" srcOrd="1" destOrd="0" presId="urn:microsoft.com/office/officeart/2005/8/layout/list1"/>
    <dgm:cxn modelId="{6CC7A55B-2687-4BD8-9A70-3A39BC9070F8}" type="presParOf" srcId="{C03835AD-5C54-4B35-8C20-5F42F98568E8}" destId="{8F7C3E76-DA0C-4EB6-9F36-A7FF4E87F09D}" srcOrd="9" destOrd="0" presId="urn:microsoft.com/office/officeart/2005/8/layout/list1"/>
    <dgm:cxn modelId="{C85F634E-48EA-47E4-95F7-1F81D97E8010}" type="presParOf" srcId="{C03835AD-5C54-4B35-8C20-5F42F98568E8}" destId="{46807E1A-7E5B-45DB-8608-2628380595A0}" srcOrd="10" destOrd="0" presId="urn:microsoft.com/office/officeart/2005/8/layout/list1"/>
    <dgm:cxn modelId="{A0B3D9E3-2554-4F9F-8163-F9DCCAB98AC2}" type="presParOf" srcId="{C03835AD-5C54-4B35-8C20-5F42F98568E8}" destId="{BBD04AB5-7874-4F6B-8D09-3FD7CC971808}" srcOrd="11" destOrd="0" presId="urn:microsoft.com/office/officeart/2005/8/layout/list1"/>
    <dgm:cxn modelId="{CD38A580-E1D4-4278-99FB-CCE6B8FFAD80}" type="presParOf" srcId="{C03835AD-5C54-4B35-8C20-5F42F98568E8}" destId="{457E69FC-AE45-4961-AF50-661988264061}" srcOrd="12" destOrd="0" presId="urn:microsoft.com/office/officeart/2005/8/layout/list1"/>
    <dgm:cxn modelId="{29AC10E5-B922-4AC3-BEB3-CC053C4C0AB4}" type="presParOf" srcId="{457E69FC-AE45-4961-AF50-661988264061}" destId="{54A3FC31-A56C-41C9-8FA7-1F1914CB8580}" srcOrd="0" destOrd="0" presId="urn:microsoft.com/office/officeart/2005/8/layout/list1"/>
    <dgm:cxn modelId="{964939A1-7C67-440C-BF8F-5D3DB35E0F85}" type="presParOf" srcId="{457E69FC-AE45-4961-AF50-661988264061}" destId="{CFC6DC34-A920-4A32-9EF6-AD738AC22080}" srcOrd="1" destOrd="0" presId="urn:microsoft.com/office/officeart/2005/8/layout/list1"/>
    <dgm:cxn modelId="{64371429-F96E-4765-A539-3D3725A027E6}" type="presParOf" srcId="{C03835AD-5C54-4B35-8C20-5F42F98568E8}" destId="{28078489-4EBD-477C-AE5D-E6AD3873D302}" srcOrd="13" destOrd="0" presId="urn:microsoft.com/office/officeart/2005/8/layout/list1"/>
    <dgm:cxn modelId="{61C3794D-E788-40AF-BAFE-7D479F41FD03}" type="presParOf" srcId="{C03835AD-5C54-4B35-8C20-5F42F98568E8}" destId="{A78F713E-357D-4C1A-833F-C4E445AC8AF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37884-69A3-41F2-8E6F-43F9872DB91D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57105-01F0-49EB-8B08-48DFDCE2C7B4}">
      <dsp:nvSpPr>
        <dsp:cNvPr id="0" name=""/>
        <dsp:cNvSpPr/>
      </dsp:nvSpPr>
      <dsp:spPr>
        <a:xfrm rot="8100000">
          <a:off x="68112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D8156-E8EB-4C1A-A3AB-87338A0FC8A1}">
      <dsp:nvSpPr>
        <dsp:cNvPr id="0" name=""/>
        <dsp:cNvSpPr/>
      </dsp:nvSpPr>
      <dsp:spPr>
        <a:xfrm>
          <a:off x="103661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2904B-BF42-499F-8553-D603E359E84F}">
      <dsp:nvSpPr>
        <dsp:cNvPr id="0" name=""/>
        <dsp:cNvSpPr/>
      </dsp:nvSpPr>
      <dsp:spPr>
        <a:xfrm>
          <a:off x="454379" y="887672"/>
          <a:ext cx="3498086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460125-1B38-40D3-A7AF-40F83244CDA4}">
      <dsp:nvSpPr>
        <dsp:cNvPr id="0" name=""/>
        <dsp:cNvSpPr/>
      </dsp:nvSpPr>
      <dsp:spPr>
        <a:xfrm>
          <a:off x="454379" y="435133"/>
          <a:ext cx="3498086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0" kern="1200">
              <a:latin typeface="Aptos Display" panose="020F0302020204030204"/>
            </a:rPr>
            <a:t>Trimming</a:t>
          </a:r>
          <a:endParaRPr lang="en-GB" sz="2000" b="0" kern="1200"/>
        </a:p>
      </dsp:txBody>
      <dsp:txXfrm>
        <a:off x="454379" y="435133"/>
        <a:ext cx="3498086" cy="452539"/>
      </dsp:txXfrm>
    </dsp:sp>
    <dsp:sp modelId="{2CA0C36B-4004-4237-AEE4-8ED886DA7657}">
      <dsp:nvSpPr>
        <dsp:cNvPr id="0" name=""/>
        <dsp:cNvSpPr/>
      </dsp:nvSpPr>
      <dsp:spPr>
        <a:xfrm>
          <a:off x="228109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A65C2A-6503-4F8E-BA61-6D03D3D01D51}">
      <dsp:nvSpPr>
        <dsp:cNvPr id="0" name=""/>
        <dsp:cNvSpPr/>
      </dsp:nvSpPr>
      <dsp:spPr>
        <a:xfrm>
          <a:off x="186507" y="2134940"/>
          <a:ext cx="81457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B3412-2CD0-4264-BDE5-CFA8C3E8BEC1}">
      <dsp:nvSpPr>
        <dsp:cNvPr id="0" name=""/>
        <dsp:cNvSpPr/>
      </dsp:nvSpPr>
      <dsp:spPr>
        <a:xfrm rot="18900000">
          <a:off x="2167232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78BE4-BAA3-44A7-BE1A-B2567A14D0ED}">
      <dsp:nvSpPr>
        <dsp:cNvPr id="0" name=""/>
        <dsp:cNvSpPr/>
      </dsp:nvSpPr>
      <dsp:spPr>
        <a:xfrm>
          <a:off x="2202780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EE994-06FD-4A15-99D7-33EEE62BDA21}">
      <dsp:nvSpPr>
        <dsp:cNvPr id="0" name=""/>
        <dsp:cNvSpPr/>
      </dsp:nvSpPr>
      <dsp:spPr>
        <a:xfrm>
          <a:off x="2553498" y="2175669"/>
          <a:ext cx="3498086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6FE49-AB6D-4ADB-8990-77DDBE2B994C}">
      <dsp:nvSpPr>
        <dsp:cNvPr id="0" name=""/>
        <dsp:cNvSpPr/>
      </dsp:nvSpPr>
      <dsp:spPr>
        <a:xfrm>
          <a:off x="2553498" y="3463665"/>
          <a:ext cx="3498086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0" kern="1200">
              <a:latin typeface="Times New Roman"/>
              <a:cs typeface="Times New Roman"/>
            </a:rPr>
            <a:t>Shaving</a:t>
          </a:r>
          <a:endParaRPr lang="en-GB" sz="2000" b="0" kern="1200"/>
        </a:p>
      </dsp:txBody>
      <dsp:txXfrm>
        <a:off x="2553498" y="3463665"/>
        <a:ext cx="3498086" cy="452539"/>
      </dsp:txXfrm>
    </dsp:sp>
    <dsp:sp modelId="{B2D4B6C8-8762-4F3D-97AA-149E4C213F02}">
      <dsp:nvSpPr>
        <dsp:cNvPr id="0" name=""/>
        <dsp:cNvSpPr/>
      </dsp:nvSpPr>
      <dsp:spPr>
        <a:xfrm>
          <a:off x="2327228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6A5A6B-BB73-4680-9AA7-5012742A84CF}">
      <dsp:nvSpPr>
        <dsp:cNvPr id="0" name=""/>
        <dsp:cNvSpPr/>
      </dsp:nvSpPr>
      <dsp:spPr>
        <a:xfrm>
          <a:off x="2285627" y="2134940"/>
          <a:ext cx="81457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DF5F2-9375-4363-B19F-3D0EA990FCCD}">
      <dsp:nvSpPr>
        <dsp:cNvPr id="0" name=""/>
        <dsp:cNvSpPr/>
      </dsp:nvSpPr>
      <dsp:spPr>
        <a:xfrm rot="8100000">
          <a:off x="4266351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8EF24-708B-4346-8D27-362A7F0DC1E8}">
      <dsp:nvSpPr>
        <dsp:cNvPr id="0" name=""/>
        <dsp:cNvSpPr/>
      </dsp:nvSpPr>
      <dsp:spPr>
        <a:xfrm>
          <a:off x="4301899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A5C5D-2DFA-410A-BA56-191DFC289CD8}">
      <dsp:nvSpPr>
        <dsp:cNvPr id="0" name=""/>
        <dsp:cNvSpPr/>
      </dsp:nvSpPr>
      <dsp:spPr>
        <a:xfrm>
          <a:off x="4652617" y="887672"/>
          <a:ext cx="3498086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B5EDC-9D2C-4616-826D-CE7590B62118}">
      <dsp:nvSpPr>
        <dsp:cNvPr id="0" name=""/>
        <dsp:cNvSpPr/>
      </dsp:nvSpPr>
      <dsp:spPr>
        <a:xfrm>
          <a:off x="4652617" y="435133"/>
          <a:ext cx="3498086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0" kern="1200">
              <a:latin typeface="Times New Roman"/>
              <a:cs typeface="Times New Roman"/>
            </a:rPr>
            <a:t>Depilatory Creams</a:t>
          </a:r>
          <a:endParaRPr lang="en-GB" sz="2000" b="0" kern="1200"/>
        </a:p>
      </dsp:txBody>
      <dsp:txXfrm>
        <a:off x="4652617" y="435133"/>
        <a:ext cx="3498086" cy="452539"/>
      </dsp:txXfrm>
    </dsp:sp>
    <dsp:sp modelId="{053EEC2F-456D-40B9-BBE7-8A040E884015}">
      <dsp:nvSpPr>
        <dsp:cNvPr id="0" name=""/>
        <dsp:cNvSpPr/>
      </dsp:nvSpPr>
      <dsp:spPr>
        <a:xfrm>
          <a:off x="4426348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3ACA6D-2A83-49A9-8F35-C8C182537AA5}">
      <dsp:nvSpPr>
        <dsp:cNvPr id="0" name=""/>
        <dsp:cNvSpPr/>
      </dsp:nvSpPr>
      <dsp:spPr>
        <a:xfrm>
          <a:off x="4384746" y="2134940"/>
          <a:ext cx="81457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FD108-6322-4767-B13C-91AD61D741F7}">
      <dsp:nvSpPr>
        <dsp:cNvPr id="0" name=""/>
        <dsp:cNvSpPr/>
      </dsp:nvSpPr>
      <dsp:spPr>
        <a:xfrm rot="18900000">
          <a:off x="6365470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0AF6F-539E-4BDE-84ED-4A4512240A85}">
      <dsp:nvSpPr>
        <dsp:cNvPr id="0" name=""/>
        <dsp:cNvSpPr/>
      </dsp:nvSpPr>
      <dsp:spPr>
        <a:xfrm>
          <a:off x="6401019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6E15E-9F31-4E68-8103-5D6887AFEED4}">
      <dsp:nvSpPr>
        <dsp:cNvPr id="0" name=""/>
        <dsp:cNvSpPr/>
      </dsp:nvSpPr>
      <dsp:spPr>
        <a:xfrm>
          <a:off x="6751736" y="2175669"/>
          <a:ext cx="3498086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6A405-971E-4DF6-B72C-B64A58B318E4}">
      <dsp:nvSpPr>
        <dsp:cNvPr id="0" name=""/>
        <dsp:cNvSpPr/>
      </dsp:nvSpPr>
      <dsp:spPr>
        <a:xfrm>
          <a:off x="6751736" y="3463665"/>
          <a:ext cx="3498086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0" kern="1200">
              <a:latin typeface="Times New Roman"/>
              <a:cs typeface="Times New Roman"/>
            </a:rPr>
            <a:t>Laser hair removal</a:t>
          </a:r>
          <a:endParaRPr lang="en-GB" sz="2000" b="1" kern="1200">
            <a:latin typeface="Times New Roman"/>
            <a:cs typeface="Times New Roman"/>
          </a:endParaRPr>
        </a:p>
      </dsp:txBody>
      <dsp:txXfrm>
        <a:off x="6751736" y="3463665"/>
        <a:ext cx="3498086" cy="452539"/>
      </dsp:txXfrm>
    </dsp:sp>
    <dsp:sp modelId="{8184E31C-A69B-4DE8-8A23-A923B77B66FF}">
      <dsp:nvSpPr>
        <dsp:cNvPr id="0" name=""/>
        <dsp:cNvSpPr/>
      </dsp:nvSpPr>
      <dsp:spPr>
        <a:xfrm>
          <a:off x="6525467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7FB99-2E43-4DCB-B92A-434A30A24EEA}">
      <dsp:nvSpPr>
        <dsp:cNvPr id="0" name=""/>
        <dsp:cNvSpPr/>
      </dsp:nvSpPr>
      <dsp:spPr>
        <a:xfrm>
          <a:off x="6483865" y="2134940"/>
          <a:ext cx="81457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F91B8-F306-4E77-AF23-6690C5E2FF2B}">
      <dsp:nvSpPr>
        <dsp:cNvPr id="0" name=""/>
        <dsp:cNvSpPr/>
      </dsp:nvSpPr>
      <dsp:spPr>
        <a:xfrm>
          <a:off x="1247643" y="0"/>
          <a:ext cx="8020313" cy="5012696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A9879DC-9FB2-43CC-A65F-F051FD984BFF}">
      <dsp:nvSpPr>
        <dsp:cNvPr id="0" name=""/>
        <dsp:cNvSpPr/>
      </dsp:nvSpPr>
      <dsp:spPr>
        <a:xfrm>
          <a:off x="2037644" y="3727440"/>
          <a:ext cx="184467" cy="18446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B7FE8E-4FA9-43D5-9A40-FFBB615D4E6B}">
      <dsp:nvSpPr>
        <dsp:cNvPr id="0" name=""/>
        <dsp:cNvSpPr/>
      </dsp:nvSpPr>
      <dsp:spPr>
        <a:xfrm>
          <a:off x="2129877" y="3819674"/>
          <a:ext cx="1050661" cy="1193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745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1" kern="1200" err="1">
              <a:solidFill>
                <a:schemeClr val="tx1"/>
              </a:solidFill>
            </a:rPr>
            <a:t>DullRazor</a:t>
          </a:r>
          <a:endParaRPr lang="en-GB" sz="1800" b="1" i="1" kern="120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i="0" kern="1200" dirty="0">
              <a:solidFill>
                <a:schemeClr val="tx1"/>
              </a:solidFill>
            </a:rPr>
            <a:t>(Lee et al., 1997)</a:t>
          </a:r>
          <a:endParaRPr lang="en-GB" sz="1400" b="1" i="1" kern="1200" dirty="0">
            <a:solidFill>
              <a:schemeClr val="tx1"/>
            </a:solidFill>
            <a:latin typeface="Aptos Display" panose="020F0302020204030204"/>
          </a:endParaRPr>
        </a:p>
      </dsp:txBody>
      <dsp:txXfrm>
        <a:off x="2129877" y="3819674"/>
        <a:ext cx="1050661" cy="1193021"/>
      </dsp:txXfrm>
    </dsp:sp>
    <dsp:sp modelId="{89F6E8F5-A8FA-4AC8-ADB6-B8FEC66CB505}">
      <dsp:nvSpPr>
        <dsp:cNvPr id="0" name=""/>
        <dsp:cNvSpPr/>
      </dsp:nvSpPr>
      <dsp:spPr>
        <a:xfrm>
          <a:off x="3036173" y="2768010"/>
          <a:ext cx="288731" cy="28873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A2C027-EAC9-405C-BDC3-270D29F647C2}">
      <dsp:nvSpPr>
        <dsp:cNvPr id="0" name=""/>
        <dsp:cNvSpPr/>
      </dsp:nvSpPr>
      <dsp:spPr>
        <a:xfrm>
          <a:off x="3180538" y="2912376"/>
          <a:ext cx="1331372" cy="210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993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1" kern="1200" dirty="0">
              <a:solidFill>
                <a:schemeClr val="tx1"/>
              </a:solidFill>
            </a:rPr>
            <a:t>Huang et al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i="0" kern="1200">
              <a:solidFill>
                <a:schemeClr val="tx1"/>
              </a:solidFill>
            </a:rPr>
            <a:t>(2009)</a:t>
          </a:r>
          <a:endParaRPr lang="en-GB" sz="1400" b="1" i="0" kern="1200">
            <a:solidFill>
              <a:schemeClr val="tx1"/>
            </a:solidFill>
            <a:latin typeface="Aptos Display" panose="020F0302020204030204"/>
          </a:endParaRPr>
        </a:p>
      </dsp:txBody>
      <dsp:txXfrm>
        <a:off x="3180538" y="2912376"/>
        <a:ext cx="1331372" cy="2100319"/>
      </dsp:txXfrm>
    </dsp:sp>
    <dsp:sp modelId="{596DC60D-5EF1-43BF-817A-073C0BAE1662}">
      <dsp:nvSpPr>
        <dsp:cNvPr id="0" name=""/>
        <dsp:cNvSpPr/>
      </dsp:nvSpPr>
      <dsp:spPr>
        <a:xfrm>
          <a:off x="4319423" y="2003073"/>
          <a:ext cx="384975" cy="38497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5452A0-7A85-4721-B567-3724F3D69AC5}">
      <dsp:nvSpPr>
        <dsp:cNvPr id="0" name=""/>
        <dsp:cNvSpPr/>
      </dsp:nvSpPr>
      <dsp:spPr>
        <a:xfrm>
          <a:off x="4511910" y="2195560"/>
          <a:ext cx="1547920" cy="2817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990" tIns="0" rIns="0" bIns="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0" kern="1200">
              <a:solidFill>
                <a:schemeClr val="tx1"/>
              </a:solidFill>
              <a:latin typeface="Calibri"/>
              <a:ea typeface="Calibri"/>
              <a:cs typeface="Calibri"/>
            </a:rPr>
            <a:t>Fiorese et al.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i="0" kern="1200">
              <a:solidFill>
                <a:schemeClr val="tx1"/>
              </a:solidFill>
              <a:latin typeface="Calibri"/>
              <a:ea typeface="Calibri"/>
              <a:cs typeface="Calibri"/>
            </a:rPr>
            <a:t>(2011)</a:t>
          </a:r>
          <a:endParaRPr lang="en-GB" sz="1400" b="1" kern="1200">
            <a:solidFill>
              <a:schemeClr val="tx1"/>
            </a:solidFill>
          </a:endParaRPr>
        </a:p>
      </dsp:txBody>
      <dsp:txXfrm>
        <a:off x="4511910" y="2195560"/>
        <a:ext cx="1547920" cy="2817135"/>
      </dsp:txXfrm>
    </dsp:sp>
    <dsp:sp modelId="{4A23D51A-CE43-43B1-9750-EDE194B5DD89}">
      <dsp:nvSpPr>
        <dsp:cNvPr id="0" name=""/>
        <dsp:cNvSpPr/>
      </dsp:nvSpPr>
      <dsp:spPr>
        <a:xfrm>
          <a:off x="5811201" y="1405559"/>
          <a:ext cx="497259" cy="49725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A9C5B7-D6CA-4DBE-BFEE-AE73CD8DE69E}">
      <dsp:nvSpPr>
        <dsp:cNvPr id="0" name=""/>
        <dsp:cNvSpPr/>
      </dsp:nvSpPr>
      <dsp:spPr>
        <a:xfrm>
          <a:off x="6059831" y="1654189"/>
          <a:ext cx="1604062" cy="3358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48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1" kern="1200">
              <a:solidFill>
                <a:schemeClr val="tx1"/>
              </a:solidFill>
            </a:rPr>
            <a:t>Xie et al.</a:t>
          </a:r>
          <a:endParaRPr lang="en-GB" sz="1800" b="1" kern="120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i="1" kern="1200">
              <a:solidFill>
                <a:schemeClr val="tx1"/>
              </a:solidFill>
              <a:latin typeface="Aptos Display" panose="020F0302020204030204"/>
            </a:rPr>
            <a:t>(2013)</a:t>
          </a:r>
        </a:p>
      </dsp:txBody>
      <dsp:txXfrm>
        <a:off x="6059831" y="1654189"/>
        <a:ext cx="1604062" cy="3358506"/>
      </dsp:txXfrm>
    </dsp:sp>
    <dsp:sp modelId="{E9C6CC9F-BF31-4541-B966-B5D41DD31560}">
      <dsp:nvSpPr>
        <dsp:cNvPr id="0" name=""/>
        <dsp:cNvSpPr/>
      </dsp:nvSpPr>
      <dsp:spPr>
        <a:xfrm>
          <a:off x="7347091" y="1006549"/>
          <a:ext cx="633604" cy="63360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980907-379D-436E-B4ED-3E882C050289}">
      <dsp:nvSpPr>
        <dsp:cNvPr id="0" name=""/>
        <dsp:cNvSpPr/>
      </dsp:nvSpPr>
      <dsp:spPr>
        <a:xfrm>
          <a:off x="7663894" y="1323351"/>
          <a:ext cx="1604062" cy="3689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734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i="1" kern="1200">
              <a:solidFill>
                <a:schemeClr val="tx1"/>
              </a:solidFill>
            </a:rPr>
            <a:t>E-shaver</a:t>
          </a:r>
          <a:endParaRPr lang="en-GB" sz="1800" b="1" kern="120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i="0" kern="1200">
              <a:solidFill>
                <a:schemeClr val="tx1"/>
              </a:solidFill>
            </a:rPr>
            <a:t>(Li et al., 2014)</a:t>
          </a:r>
          <a:endParaRPr lang="en-GB" sz="1400" b="1" i="1" kern="1200">
            <a:solidFill>
              <a:schemeClr val="tx1"/>
            </a:solidFill>
            <a:latin typeface="Aptos Display" panose="020F0302020204030204"/>
          </a:endParaRPr>
        </a:p>
      </dsp:txBody>
      <dsp:txXfrm>
        <a:off x="7663894" y="1323351"/>
        <a:ext cx="1604062" cy="36893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85126-8011-4E32-B54A-017831A1A6B2}">
      <dsp:nvSpPr>
        <dsp:cNvPr id="0" name=""/>
        <dsp:cNvSpPr/>
      </dsp:nvSpPr>
      <dsp:spPr>
        <a:xfrm>
          <a:off x="1882033" y="2360762"/>
          <a:ext cx="588490" cy="1682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4245" y="0"/>
              </a:lnTo>
              <a:lnTo>
                <a:pt x="294245" y="1682043"/>
              </a:lnTo>
              <a:lnTo>
                <a:pt x="588490" y="168204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2131728" y="3157233"/>
        <a:ext cx="89100" cy="89100"/>
      </dsp:txXfrm>
    </dsp:sp>
    <dsp:sp modelId="{DF88331C-170A-49CA-9455-EC7D0D342EC1}">
      <dsp:nvSpPr>
        <dsp:cNvPr id="0" name=""/>
        <dsp:cNvSpPr/>
      </dsp:nvSpPr>
      <dsp:spPr>
        <a:xfrm>
          <a:off x="1882033" y="2360762"/>
          <a:ext cx="588490" cy="560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4245" y="0"/>
              </a:lnTo>
              <a:lnTo>
                <a:pt x="294245" y="560681"/>
              </a:lnTo>
              <a:lnTo>
                <a:pt x="588490" y="56068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155958" y="2620782"/>
        <a:ext cx="40641" cy="40641"/>
      </dsp:txXfrm>
    </dsp:sp>
    <dsp:sp modelId="{36F0685A-AEFA-4E62-9744-3870F006CEA4}">
      <dsp:nvSpPr>
        <dsp:cNvPr id="0" name=""/>
        <dsp:cNvSpPr/>
      </dsp:nvSpPr>
      <dsp:spPr>
        <a:xfrm>
          <a:off x="1882033" y="1800081"/>
          <a:ext cx="588490" cy="560681"/>
        </a:xfrm>
        <a:custGeom>
          <a:avLst/>
          <a:gdLst/>
          <a:ahLst/>
          <a:cxnLst/>
          <a:rect l="0" t="0" r="0" b="0"/>
          <a:pathLst>
            <a:path>
              <a:moveTo>
                <a:pt x="0" y="560681"/>
              </a:moveTo>
              <a:lnTo>
                <a:pt x="294245" y="560681"/>
              </a:lnTo>
              <a:lnTo>
                <a:pt x="294245" y="0"/>
              </a:lnTo>
              <a:lnTo>
                <a:pt x="588490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155958" y="2060101"/>
        <a:ext cx="40641" cy="40641"/>
      </dsp:txXfrm>
    </dsp:sp>
    <dsp:sp modelId="{5CF19065-8367-46F8-90E1-6436536218EA}">
      <dsp:nvSpPr>
        <dsp:cNvPr id="0" name=""/>
        <dsp:cNvSpPr/>
      </dsp:nvSpPr>
      <dsp:spPr>
        <a:xfrm>
          <a:off x="1882033" y="678719"/>
          <a:ext cx="588490" cy="1682043"/>
        </a:xfrm>
        <a:custGeom>
          <a:avLst/>
          <a:gdLst/>
          <a:ahLst/>
          <a:cxnLst/>
          <a:rect l="0" t="0" r="0" b="0"/>
          <a:pathLst>
            <a:path>
              <a:moveTo>
                <a:pt x="0" y="1682043"/>
              </a:moveTo>
              <a:lnTo>
                <a:pt x="294245" y="1682043"/>
              </a:lnTo>
              <a:lnTo>
                <a:pt x="294245" y="0"/>
              </a:lnTo>
              <a:lnTo>
                <a:pt x="588490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" kern="1200"/>
        </a:p>
      </dsp:txBody>
      <dsp:txXfrm>
        <a:off x="2131728" y="1475190"/>
        <a:ext cx="89100" cy="89100"/>
      </dsp:txXfrm>
    </dsp:sp>
    <dsp:sp modelId="{839915C1-708A-4466-96B0-3D3C0D46B97E}">
      <dsp:nvSpPr>
        <dsp:cNvPr id="0" name=""/>
        <dsp:cNvSpPr/>
      </dsp:nvSpPr>
      <dsp:spPr>
        <a:xfrm rot="16200000">
          <a:off x="-927274" y="1912217"/>
          <a:ext cx="4721525" cy="8970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>
              <a:latin typeface="Aptos Display" panose="020F0302020204030204"/>
            </a:rPr>
            <a:t>Hair segmentation</a:t>
          </a:r>
          <a:endParaRPr lang="en-GB" sz="4800" kern="1200" dirty="0"/>
        </a:p>
      </dsp:txBody>
      <dsp:txXfrm>
        <a:off x="-927274" y="1912217"/>
        <a:ext cx="4721525" cy="897089"/>
      </dsp:txXfrm>
    </dsp:sp>
    <dsp:sp modelId="{D7922810-85A4-4D7C-B1A9-9487539E5F46}">
      <dsp:nvSpPr>
        <dsp:cNvPr id="0" name=""/>
        <dsp:cNvSpPr/>
      </dsp:nvSpPr>
      <dsp:spPr>
        <a:xfrm>
          <a:off x="2470524" y="230174"/>
          <a:ext cx="2942454" cy="8970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latin typeface="Aptos Display" panose="020F0302020204030204"/>
            </a:rPr>
            <a:t>Training: 140</a:t>
          </a:r>
          <a:endParaRPr lang="en-GB" sz="3000" kern="1200"/>
        </a:p>
      </dsp:txBody>
      <dsp:txXfrm>
        <a:off x="2470524" y="230174"/>
        <a:ext cx="2942454" cy="897089"/>
      </dsp:txXfrm>
    </dsp:sp>
    <dsp:sp modelId="{F6F15C1D-8327-4BBC-A3A1-16694D04BDDA}">
      <dsp:nvSpPr>
        <dsp:cNvPr id="0" name=""/>
        <dsp:cNvSpPr/>
      </dsp:nvSpPr>
      <dsp:spPr>
        <a:xfrm>
          <a:off x="2470524" y="1351536"/>
          <a:ext cx="2942454" cy="8970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latin typeface="Aptos Display" panose="020F0302020204030204"/>
            </a:rPr>
            <a:t>Validation: 20</a:t>
          </a:r>
          <a:endParaRPr lang="en-GB" sz="3000" kern="1200"/>
        </a:p>
      </dsp:txBody>
      <dsp:txXfrm>
        <a:off x="2470524" y="1351536"/>
        <a:ext cx="2942454" cy="897089"/>
      </dsp:txXfrm>
    </dsp:sp>
    <dsp:sp modelId="{5C364A09-7EB6-41DE-A755-4E761A1E0088}">
      <dsp:nvSpPr>
        <dsp:cNvPr id="0" name=""/>
        <dsp:cNvSpPr/>
      </dsp:nvSpPr>
      <dsp:spPr>
        <a:xfrm>
          <a:off x="2470524" y="2472898"/>
          <a:ext cx="2942454" cy="8970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latin typeface="Aptos Display" panose="020F0302020204030204"/>
            </a:rPr>
            <a:t>Testing: 40</a:t>
          </a:r>
        </a:p>
      </dsp:txBody>
      <dsp:txXfrm>
        <a:off x="2470524" y="2472898"/>
        <a:ext cx="2942454" cy="897089"/>
      </dsp:txXfrm>
    </dsp:sp>
    <dsp:sp modelId="{AD3450F1-824D-4A01-83C2-4101DDE6AB49}">
      <dsp:nvSpPr>
        <dsp:cNvPr id="0" name=""/>
        <dsp:cNvSpPr/>
      </dsp:nvSpPr>
      <dsp:spPr>
        <a:xfrm>
          <a:off x="2470524" y="3594260"/>
          <a:ext cx="2942454" cy="8970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latin typeface="Aptos Display" panose="020F0302020204030204"/>
            </a:rPr>
            <a:t>Image size: 512x512</a:t>
          </a:r>
        </a:p>
      </dsp:txBody>
      <dsp:txXfrm>
        <a:off x="2470524" y="3594260"/>
        <a:ext cx="2942454" cy="897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745B3-4F4F-4E67-906B-0DBF25EF484A}">
      <dsp:nvSpPr>
        <dsp:cNvPr id="0" name=""/>
        <dsp:cNvSpPr/>
      </dsp:nvSpPr>
      <dsp:spPr>
        <a:xfrm>
          <a:off x="410197" y="0"/>
          <a:ext cx="5122332" cy="5122332"/>
        </a:xfrm>
        <a:prstGeom prst="diamond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658666C-24CD-45F0-BE47-029C7D8E41CD}">
      <dsp:nvSpPr>
        <dsp:cNvPr id="0" name=""/>
        <dsp:cNvSpPr/>
      </dsp:nvSpPr>
      <dsp:spPr>
        <a:xfrm>
          <a:off x="879659" y="501524"/>
          <a:ext cx="1997709" cy="19977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i="1" kern="1200" dirty="0">
              <a:latin typeface="Times New Roman"/>
              <a:cs typeface="Times New Roman"/>
            </a:rPr>
            <a:t>Huang et al.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Accuracy: 85.58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Dice-</a:t>
          </a:r>
          <a:r>
            <a:rPr lang="en-GB" sz="1400" i="1" kern="1200" dirty="0" err="1">
              <a:latin typeface="Times New Roman"/>
              <a:cs typeface="Calibri"/>
            </a:rPr>
            <a:t>coef</a:t>
          </a:r>
          <a:r>
            <a:rPr lang="en-GB" sz="1400" i="1" kern="1200" dirty="0">
              <a:latin typeface="Times New Roman"/>
              <a:cs typeface="Calibri"/>
            </a:rPr>
            <a:t>: 46.21</a:t>
          </a:r>
          <a:endParaRPr lang="en-US" sz="1400" i="1" kern="1200" dirty="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F1 score: 46.09</a:t>
          </a:r>
          <a:endParaRPr lang="en-US" sz="1400" i="1" kern="1200" dirty="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Precision:33.89</a:t>
          </a:r>
          <a:endParaRPr lang="en-US" sz="1400" i="1" kern="1200" dirty="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Jaccard Index:31.64</a:t>
          </a:r>
          <a:endParaRPr lang="en-US" sz="1400" i="1" kern="1200" dirty="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E-measure:43.80</a:t>
          </a:r>
          <a:endParaRPr lang="en-US" sz="1400" i="1" kern="1200" dirty="0">
            <a:latin typeface="Times New Roman"/>
            <a:cs typeface="Calibri"/>
          </a:endParaRPr>
        </a:p>
      </dsp:txBody>
      <dsp:txXfrm>
        <a:off x="977179" y="599044"/>
        <a:ext cx="1802669" cy="1802669"/>
      </dsp:txXfrm>
    </dsp:sp>
    <dsp:sp modelId="{AF6E2EA4-0AE5-45FC-B004-6A7DD8128C7B}">
      <dsp:nvSpPr>
        <dsp:cNvPr id="0" name=""/>
        <dsp:cNvSpPr/>
      </dsp:nvSpPr>
      <dsp:spPr>
        <a:xfrm>
          <a:off x="3031038" y="501524"/>
          <a:ext cx="1997709" cy="199770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i="1" kern="1200">
              <a:latin typeface="Times New Roman"/>
              <a:cs typeface="Times New Roman"/>
            </a:rPr>
            <a:t>Xie et al.</a:t>
          </a:r>
          <a:endParaRPr lang="en-US" sz="1800" i="1" kern="1200" dirty="0">
            <a:latin typeface="Times New Roman"/>
            <a:cs typeface="Calibri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Accuracy: 93.92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>
              <a:latin typeface="Times New Roman"/>
              <a:cs typeface="Calibri"/>
            </a:rPr>
            <a:t>Dice-</a:t>
          </a:r>
          <a:r>
            <a:rPr lang="en-GB" sz="1400" i="1" kern="1200" err="1">
              <a:latin typeface="Times New Roman"/>
              <a:cs typeface="Calibri"/>
            </a:rPr>
            <a:t>coef</a:t>
          </a:r>
          <a:r>
            <a:rPr lang="en-GB" sz="1400" i="1" kern="1200">
              <a:latin typeface="Times New Roman"/>
              <a:cs typeface="Calibri"/>
            </a:rPr>
            <a:t>: 63.72</a:t>
          </a:r>
          <a:endParaRPr lang="en-US" sz="1400" i="1" kern="120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>
              <a:latin typeface="Times New Roman"/>
              <a:cs typeface="Calibri"/>
            </a:rPr>
            <a:t>F1 score: 65.32</a:t>
          </a:r>
          <a:endParaRPr lang="en-US" sz="1400" i="1" kern="120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Precision:62.41</a:t>
          </a:r>
          <a:endParaRPr lang="en-US" sz="1400" i="1" kern="1200" dirty="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Jaccard Index:49.09</a:t>
          </a:r>
          <a:endParaRPr lang="en-US" sz="1400" i="1" kern="1200" dirty="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>
              <a:latin typeface="Times New Roman"/>
              <a:cs typeface="Calibri"/>
            </a:rPr>
            <a:t>E-measure:66.17</a:t>
          </a:r>
          <a:endParaRPr lang="en-US" sz="1400" i="1" kern="1200">
            <a:latin typeface="Times New Roman"/>
            <a:cs typeface="Calibri"/>
          </a:endParaRPr>
        </a:p>
      </dsp:txBody>
      <dsp:txXfrm>
        <a:off x="3128558" y="599044"/>
        <a:ext cx="1802669" cy="1802669"/>
      </dsp:txXfrm>
    </dsp:sp>
    <dsp:sp modelId="{F40F655B-80CA-4A39-8A09-8B36E7FD6DD4}">
      <dsp:nvSpPr>
        <dsp:cNvPr id="0" name=""/>
        <dsp:cNvSpPr/>
      </dsp:nvSpPr>
      <dsp:spPr>
        <a:xfrm>
          <a:off x="879659" y="2652903"/>
          <a:ext cx="1997709" cy="1997709"/>
        </a:xfrm>
        <a:prstGeom prst="roundRect">
          <a:avLst/>
        </a:prstGeom>
        <a:solidFill>
          <a:srgbClr val="145F8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i="1" kern="1200" dirty="0">
              <a:latin typeface="Times New Roman"/>
              <a:cs typeface="Times New Roman"/>
            </a:rPr>
            <a:t>Dull Razor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Times New Roman"/>
            </a:rPr>
            <a:t>Accuracy: 96.38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>
              <a:latin typeface="Times New Roman"/>
              <a:cs typeface="Times New Roman"/>
            </a:rPr>
            <a:t>Dice-coef: 74.70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Times New Roman"/>
            </a:rPr>
            <a:t>F1 score: 76.88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Times New Roman"/>
            </a:rPr>
            <a:t>Precision:78.13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Times New Roman"/>
            </a:rPr>
            <a:t>Jaccard Index:61.88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Times New Roman"/>
            </a:rPr>
            <a:t>E-measure:90.94</a:t>
          </a:r>
        </a:p>
      </dsp:txBody>
      <dsp:txXfrm>
        <a:off x="977179" y="2750423"/>
        <a:ext cx="1802669" cy="1802669"/>
      </dsp:txXfrm>
    </dsp:sp>
    <dsp:sp modelId="{BBAF60F6-4730-4944-ACBA-7ABEA9138BA9}">
      <dsp:nvSpPr>
        <dsp:cNvPr id="0" name=""/>
        <dsp:cNvSpPr/>
      </dsp:nvSpPr>
      <dsp:spPr>
        <a:xfrm>
          <a:off x="3047130" y="2650067"/>
          <a:ext cx="1965526" cy="2003382"/>
        </a:xfrm>
        <a:prstGeom prst="roundRect">
          <a:avLst/>
        </a:prstGeom>
        <a:solidFill>
          <a:srgbClr val="0F9ED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i="1" kern="1200" dirty="0">
              <a:latin typeface="Times New Roman"/>
              <a:cs typeface="Times New Roman"/>
            </a:rPr>
            <a:t>Proposed method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Accuracy: 99.78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Dice-</a:t>
          </a:r>
          <a:r>
            <a:rPr lang="en-GB" sz="1400" i="1" kern="1200" dirty="0" err="1">
              <a:latin typeface="Times New Roman"/>
              <a:cs typeface="Calibri"/>
            </a:rPr>
            <a:t>coef</a:t>
          </a:r>
          <a:r>
            <a:rPr lang="en-GB" sz="1400" i="1" kern="1200" dirty="0">
              <a:latin typeface="Times New Roman"/>
              <a:cs typeface="Calibri"/>
            </a:rPr>
            <a:t>: 73.43</a:t>
          </a:r>
          <a:endParaRPr lang="en-US" sz="1400" i="1" kern="1200" dirty="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F1 score: 70.49</a:t>
          </a:r>
          <a:endParaRPr lang="en-US" sz="1400" i="1" kern="1200" dirty="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Precision:64.64</a:t>
          </a:r>
          <a:endParaRPr lang="en-US" sz="1400" i="1" kern="1200" dirty="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Jaccard Index:61.18</a:t>
          </a:r>
          <a:endParaRPr lang="en-US" sz="1400" i="1" kern="1200" dirty="0">
            <a:latin typeface="Times New Roman"/>
            <a:cs typeface="Calibri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>
              <a:latin typeface="Times New Roman"/>
              <a:cs typeface="Calibri"/>
            </a:rPr>
            <a:t>E-measure:80.52</a:t>
          </a:r>
          <a:endParaRPr lang="en-US" sz="1400" i="1" kern="1200" dirty="0">
            <a:latin typeface="Times New Roman"/>
            <a:cs typeface="Calibri"/>
          </a:endParaRPr>
        </a:p>
      </dsp:txBody>
      <dsp:txXfrm>
        <a:off x="3143079" y="2746016"/>
        <a:ext cx="1773628" cy="18114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15681-579E-4E56-8637-38FFCE04DBD2}">
      <dsp:nvSpPr>
        <dsp:cNvPr id="0" name=""/>
        <dsp:cNvSpPr/>
      </dsp:nvSpPr>
      <dsp:spPr>
        <a:xfrm>
          <a:off x="0" y="241177"/>
          <a:ext cx="7171592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595" tIns="333248" rIns="556595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Deep Learning Advancements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Automated Analysis</a:t>
          </a:r>
        </a:p>
      </dsp:txBody>
      <dsp:txXfrm>
        <a:off x="0" y="241177"/>
        <a:ext cx="7171592" cy="932400"/>
      </dsp:txXfrm>
    </dsp:sp>
    <dsp:sp modelId="{29878D70-4187-407B-8BC7-93BCB6DB3ADB}">
      <dsp:nvSpPr>
        <dsp:cNvPr id="0" name=""/>
        <dsp:cNvSpPr/>
      </dsp:nvSpPr>
      <dsp:spPr>
        <a:xfrm>
          <a:off x="358579" y="5017"/>
          <a:ext cx="502011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48" tIns="0" rIns="189748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Enhanced Accuracy and Automation</a:t>
          </a:r>
        </a:p>
      </dsp:txBody>
      <dsp:txXfrm>
        <a:off x="381636" y="28074"/>
        <a:ext cx="4974000" cy="426206"/>
      </dsp:txXfrm>
    </dsp:sp>
    <dsp:sp modelId="{89E994F3-87D8-432F-A8EA-E15A878E6424}">
      <dsp:nvSpPr>
        <dsp:cNvPr id="0" name=""/>
        <dsp:cNvSpPr/>
      </dsp:nvSpPr>
      <dsp:spPr>
        <a:xfrm>
          <a:off x="0" y="1526617"/>
          <a:ext cx="7171592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595" tIns="333248" rIns="556595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Remote Diagnosis</a:t>
          </a:r>
          <a:endParaRPr lang="en-GB" sz="1600" kern="1200" dirty="0">
            <a:latin typeface="Aptos Display" panose="020F0302020204030204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Real-Time Feedback</a:t>
          </a:r>
          <a:endParaRPr lang="en-GB" sz="1600" kern="1200" dirty="0">
            <a:latin typeface="Aptos Display" panose="020F0302020204030204"/>
          </a:endParaRPr>
        </a:p>
      </dsp:txBody>
      <dsp:txXfrm>
        <a:off x="0" y="1526617"/>
        <a:ext cx="7171592" cy="932400"/>
      </dsp:txXfrm>
    </dsp:sp>
    <dsp:sp modelId="{D8248B2A-806A-4B2D-9A63-BD53BEDCDF06}">
      <dsp:nvSpPr>
        <dsp:cNvPr id="0" name=""/>
        <dsp:cNvSpPr/>
      </dsp:nvSpPr>
      <dsp:spPr>
        <a:xfrm>
          <a:off x="358579" y="1259977"/>
          <a:ext cx="502011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48" tIns="0" rIns="189748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Integration with Telemedicine</a:t>
          </a:r>
          <a:endParaRPr lang="en-GB" sz="1600" kern="1200" dirty="0">
            <a:latin typeface="Aptos Display" panose="020F0302020204030204"/>
          </a:endParaRPr>
        </a:p>
      </dsp:txBody>
      <dsp:txXfrm>
        <a:off x="381636" y="1283034"/>
        <a:ext cx="4974000" cy="426206"/>
      </dsp:txXfrm>
    </dsp:sp>
    <dsp:sp modelId="{46807E1A-7E5B-45DB-8608-2628380595A0}">
      <dsp:nvSpPr>
        <dsp:cNvPr id="0" name=""/>
        <dsp:cNvSpPr/>
      </dsp:nvSpPr>
      <dsp:spPr>
        <a:xfrm>
          <a:off x="0" y="2751097"/>
          <a:ext cx="7171592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595" tIns="333248" rIns="556595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Skin Type and Hair Color Recognition</a:t>
          </a:r>
          <a:endParaRPr lang="en-GB" sz="1600" kern="1200" dirty="0">
            <a:latin typeface="Aptos Display" panose="020F0302020204030204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AI-powered Risk Assessments</a:t>
          </a:r>
          <a:endParaRPr lang="en-GB" sz="1600" kern="1200" dirty="0">
            <a:latin typeface="Aptos Display" panose="020F0302020204030204"/>
          </a:endParaRPr>
        </a:p>
      </dsp:txBody>
      <dsp:txXfrm>
        <a:off x="0" y="2751097"/>
        <a:ext cx="7171592" cy="932400"/>
      </dsp:txXfrm>
    </dsp:sp>
    <dsp:sp modelId="{249DE133-645B-499E-B26F-F5CDC35C6682}">
      <dsp:nvSpPr>
        <dsp:cNvPr id="0" name=""/>
        <dsp:cNvSpPr/>
      </dsp:nvSpPr>
      <dsp:spPr>
        <a:xfrm>
          <a:off x="358579" y="2514937"/>
          <a:ext cx="502011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48" tIns="0" rIns="189748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Personalization and Early Detection</a:t>
          </a:r>
          <a:endParaRPr lang="en-GB" sz="1600" kern="1200" dirty="0">
            <a:latin typeface="Aptos Display" panose="020F0302020204030204"/>
          </a:endParaRPr>
        </a:p>
      </dsp:txBody>
      <dsp:txXfrm>
        <a:off x="381636" y="2537994"/>
        <a:ext cx="4974000" cy="426206"/>
      </dsp:txXfrm>
    </dsp:sp>
    <dsp:sp modelId="{A78F713E-357D-4C1A-833F-C4E445AC8AF0}">
      <dsp:nvSpPr>
        <dsp:cNvPr id="0" name=""/>
        <dsp:cNvSpPr/>
      </dsp:nvSpPr>
      <dsp:spPr>
        <a:xfrm>
          <a:off x="0" y="4006057"/>
          <a:ext cx="7171592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595" tIns="333248" rIns="556595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Object Removal for Other Medical Fields</a:t>
          </a:r>
          <a:endParaRPr lang="en-GB" sz="1600" kern="1200" dirty="0">
            <a:latin typeface="Aptos Display" panose="020F0302020204030204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Forensic Applications</a:t>
          </a:r>
          <a:endParaRPr lang="en-GB" sz="1600" kern="1200" dirty="0">
            <a:latin typeface="Aptos Display" panose="020F0302020204030204"/>
          </a:endParaRPr>
        </a:p>
      </dsp:txBody>
      <dsp:txXfrm>
        <a:off x="0" y="4006057"/>
        <a:ext cx="7171592" cy="932400"/>
      </dsp:txXfrm>
    </dsp:sp>
    <dsp:sp modelId="{CFC6DC34-A920-4A32-9EF6-AD738AC22080}">
      <dsp:nvSpPr>
        <dsp:cNvPr id="0" name=""/>
        <dsp:cNvSpPr/>
      </dsp:nvSpPr>
      <dsp:spPr>
        <a:xfrm>
          <a:off x="358579" y="3769897"/>
          <a:ext cx="502011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748" tIns="0" rIns="189748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Beyond Dermatology</a:t>
          </a:r>
          <a:endParaRPr lang="en-GB" sz="1600" kern="1200" dirty="0">
            <a:latin typeface="Aptos Display" panose="020F0302020204030204"/>
          </a:endParaRPr>
        </a:p>
      </dsp:txBody>
      <dsp:txXfrm>
        <a:off x="381636" y="3792954"/>
        <a:ext cx="4974000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A9F44-7862-4D20-8B07-8B433328FEE4}" type="datetimeFigureOut">
              <a:t>6/4/2024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193F4-06D5-4DB4-AA32-90AB01317AE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892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193F4-06D5-4DB4-AA32-90AB01317AE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23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Melanoma, lupus scalp, red skin cancer,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193F4-06D5-4DB4-AA32-90AB01317AE9}" type="slidenum"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62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193F4-06D5-4DB4-AA32-90AB01317AE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78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 hidden="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2" name="Freeform: Shape 11" hidden="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12" hidden="1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 hidden="1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9" name="Freeform: Shape 14" hidden="1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880" y="956698"/>
            <a:ext cx="4144764" cy="150993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endParaRPr lang="en-US" sz="4400" dirty="0">
              <a:solidFill>
                <a:srgbClr val="0E284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777" y="2983905"/>
            <a:ext cx="6450409" cy="33071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800" i="1" dirty="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15BFA-B686-4BD0-B52F-5CCC6AEF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0468B-A932-6192-2BB4-35138E91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Dataset for Model Training  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22" name="Content Placeholder 21" descr="A diagram of a blob&#10;&#10;Description automatically generated">
            <a:extLst>
              <a:ext uri="{FF2B5EF4-FFF2-40B4-BE49-F238E27FC236}">
                <a16:creationId xmlns:a16="http://schemas.microsoft.com/office/drawing/2014/main" id="{A46DED1A-7383-7D5A-07CD-EE5B56180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05" y="2698973"/>
            <a:ext cx="5954384" cy="3208488"/>
          </a:xfr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A9551BD3-B050-67E9-9322-E79FEB357D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57151"/>
              </p:ext>
            </p:extLst>
          </p:nvPr>
        </p:nvGraphicFramePr>
        <p:xfrm>
          <a:off x="1" y="1887747"/>
          <a:ext cx="6397922" cy="472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FD1A707-3FEB-43FB-A6E0-42C7DF90A74D}"/>
              </a:ext>
            </a:extLst>
          </p:cNvPr>
          <p:cNvSpPr txBox="1"/>
          <p:nvPr/>
        </p:nvSpPr>
        <p:spPr>
          <a:xfrm>
            <a:off x="7179734" y="1887747"/>
            <a:ext cx="4224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Dataset used: </a:t>
            </a:r>
          </a:p>
          <a:p>
            <a:r>
              <a:rPr lang="en-IN" sz="2400" dirty="0">
                <a:solidFill>
                  <a:schemeClr val="tx2"/>
                </a:solidFill>
              </a:rPr>
              <a:t>Modified PH-2 (ModPH-2)</a:t>
            </a:r>
          </a:p>
        </p:txBody>
      </p:sp>
    </p:spTree>
    <p:extLst>
      <p:ext uri="{BB962C8B-B14F-4D97-AF65-F5344CB8AC3E}">
        <p14:creationId xmlns:p14="http://schemas.microsoft.com/office/powerpoint/2010/main" val="402187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0468B-A932-6192-2BB4-35138E91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Quantitative Comparison Of Hair Segmentation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673C52EE-FB45-41BA-9E87-27B5C1163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443017"/>
              </p:ext>
            </p:extLst>
          </p:nvPr>
        </p:nvGraphicFramePr>
        <p:xfrm>
          <a:off x="-278529" y="1625601"/>
          <a:ext cx="5942728" cy="5122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2451C62-2E21-4E7F-A919-F8F903833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289" y="2188178"/>
            <a:ext cx="6536674" cy="39971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80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B637106-4C6B-9044-5F25-6A9E6B43DB68}"/>
              </a:ext>
            </a:extLst>
          </p:cNvPr>
          <p:cNvSpPr>
            <a:spLocks noGrp="1"/>
          </p:cNvSpPr>
          <p:nvPr/>
        </p:nvSpPr>
        <p:spPr>
          <a:xfrm>
            <a:off x="838200" y="2501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ea typeface="+mj-lt"/>
                <a:cs typeface="+mj-lt"/>
              </a:rPr>
              <a:t>API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847B5-535B-46C0-A2AA-ED350AF2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841349"/>
            <a:ext cx="5400267" cy="3696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C52DB-6115-4310-927C-4DED236DD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21" t="9383" r="25278"/>
          <a:stretch/>
        </p:blipFill>
        <p:spPr>
          <a:xfrm>
            <a:off x="6358466" y="1684866"/>
            <a:ext cx="4766733" cy="485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4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B637106-4C6B-9044-5F25-6A9E6B43DB68}"/>
              </a:ext>
            </a:extLst>
          </p:cNvPr>
          <p:cNvSpPr>
            <a:spLocks noGrp="1"/>
          </p:cNvSpPr>
          <p:nvPr/>
        </p:nvSpPr>
        <p:spPr>
          <a:xfrm>
            <a:off x="838200" y="2501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ea typeface="+mj-lt"/>
                <a:cs typeface="+mj-lt"/>
              </a:rPr>
              <a:t>API Deployment: Postman Tool Testing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4E9E4D-240A-435A-AA30-19997003E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72"/>
          <a:stretch/>
        </p:blipFill>
        <p:spPr>
          <a:xfrm>
            <a:off x="171450" y="1862302"/>
            <a:ext cx="5924550" cy="4178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9979F0-6E50-4C60-81AC-409ADC0FF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49"/>
          <a:stretch/>
        </p:blipFill>
        <p:spPr>
          <a:xfrm>
            <a:off x="6095998" y="1860656"/>
            <a:ext cx="6096000" cy="43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90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B637106-4C6B-9044-5F25-6A9E6B43DB68}"/>
              </a:ext>
            </a:extLst>
          </p:cNvPr>
          <p:cNvSpPr>
            <a:spLocks noGrp="1"/>
          </p:cNvSpPr>
          <p:nvPr/>
        </p:nvSpPr>
        <p:spPr>
          <a:xfrm>
            <a:off x="838200" y="2501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ea typeface="+mj-lt"/>
                <a:cs typeface="+mj-lt"/>
              </a:rPr>
              <a:t>Frontend Deployment 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73A94-2315-4109-B839-F679EF7F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896451"/>
            <a:ext cx="4198271" cy="4441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9CA44-F63A-475E-AA05-C9AD6D6E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46" y="1896452"/>
            <a:ext cx="3546573" cy="4441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0ED69-3B77-4B3A-BAC7-B58507A12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5" t="10627" r="11402"/>
          <a:stretch/>
        </p:blipFill>
        <p:spPr>
          <a:xfrm>
            <a:off x="7205133" y="3929086"/>
            <a:ext cx="1946326" cy="19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1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line health diagnostics isometric illustration. Telemedicine ...">
            <a:extLst>
              <a:ext uri="{FF2B5EF4-FFF2-40B4-BE49-F238E27FC236}">
                <a16:creationId xmlns:a16="http://schemas.microsoft.com/office/drawing/2014/main" id="{E0709AFE-634F-4956-A81E-1BA368E4C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8"/>
          <a:stretch/>
        </p:blipFill>
        <p:spPr bwMode="auto">
          <a:xfrm flipH="1">
            <a:off x="7472363" y="2419887"/>
            <a:ext cx="4572000" cy="438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B637106-4C6B-9044-5F25-6A9E6B43DB68}"/>
              </a:ext>
            </a:extLst>
          </p:cNvPr>
          <p:cNvSpPr>
            <a:spLocks noGrp="1"/>
          </p:cNvSpPr>
          <p:nvPr/>
        </p:nvSpPr>
        <p:spPr>
          <a:xfrm>
            <a:off x="838200" y="2501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ea typeface="+mj-lt"/>
                <a:cs typeface="+mj-lt"/>
              </a:rPr>
              <a:t>Conclusion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C846922-0CB7-EA2C-2EC6-6B8DC84D3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713613"/>
              </p:ext>
            </p:extLst>
          </p:nvPr>
        </p:nvGraphicFramePr>
        <p:xfrm>
          <a:off x="957264" y="1785938"/>
          <a:ext cx="7171592" cy="4943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0041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8E64-9AE9-4448-9383-6764A3A0B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14D9CA-6A2C-4D83-843E-C322861B182A}"/>
              </a:ext>
            </a:extLst>
          </p:cNvPr>
          <p:cNvCxnSpPr/>
          <p:nvPr/>
        </p:nvCxnSpPr>
        <p:spPr>
          <a:xfrm>
            <a:off x="5017294" y="3877468"/>
            <a:ext cx="215741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1BBC517-999B-4A72-816F-96A8DF19A1E7}"/>
              </a:ext>
            </a:extLst>
          </p:cNvPr>
          <p:cNvSpPr/>
          <p:nvPr/>
        </p:nvSpPr>
        <p:spPr>
          <a:xfrm>
            <a:off x="809625" y="2948793"/>
            <a:ext cx="2014538" cy="185735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3C1461-A239-4B5A-8471-EB55CEC957E2}"/>
              </a:ext>
            </a:extLst>
          </p:cNvPr>
          <p:cNvSpPr/>
          <p:nvPr/>
        </p:nvSpPr>
        <p:spPr>
          <a:xfrm>
            <a:off x="2336006" y="4988718"/>
            <a:ext cx="1188244" cy="109455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161FBB-09B3-4D73-9122-CFF5119A948E}"/>
              </a:ext>
            </a:extLst>
          </p:cNvPr>
          <p:cNvSpPr/>
          <p:nvPr/>
        </p:nvSpPr>
        <p:spPr>
          <a:xfrm>
            <a:off x="2124075" y="4806143"/>
            <a:ext cx="1400175" cy="1435087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397842-F005-4D7D-8936-75C19F9F2499}"/>
              </a:ext>
            </a:extLst>
          </p:cNvPr>
          <p:cNvSpPr/>
          <p:nvPr/>
        </p:nvSpPr>
        <p:spPr>
          <a:xfrm>
            <a:off x="416719" y="5149032"/>
            <a:ext cx="1400175" cy="14660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DF7217-7C6E-481F-B40F-BEF42E517F95}"/>
              </a:ext>
            </a:extLst>
          </p:cNvPr>
          <p:cNvGrpSpPr/>
          <p:nvPr/>
        </p:nvGrpSpPr>
        <p:grpSpPr>
          <a:xfrm flipH="1" flipV="1">
            <a:off x="8782050" y="218720"/>
            <a:ext cx="3107531" cy="3666271"/>
            <a:chOff x="9084469" y="211197"/>
            <a:chExt cx="3107531" cy="366627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43C525-E351-48D4-9246-CE6195C94779}"/>
                </a:ext>
              </a:extLst>
            </p:cNvPr>
            <p:cNvSpPr/>
            <p:nvPr/>
          </p:nvSpPr>
          <p:spPr>
            <a:xfrm>
              <a:off x="9477375" y="211197"/>
              <a:ext cx="2014538" cy="185735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6717D3-7730-43F2-987E-BCBE61EA5F5A}"/>
                </a:ext>
              </a:extLst>
            </p:cNvPr>
            <p:cNvSpPr/>
            <p:nvPr/>
          </p:nvSpPr>
          <p:spPr>
            <a:xfrm>
              <a:off x="11003756" y="2251122"/>
              <a:ext cx="1188244" cy="109455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A4A0996-4771-4EDB-8250-0A7E900577D9}"/>
                </a:ext>
              </a:extLst>
            </p:cNvPr>
            <p:cNvSpPr/>
            <p:nvPr/>
          </p:nvSpPr>
          <p:spPr>
            <a:xfrm>
              <a:off x="10791825" y="2068547"/>
              <a:ext cx="1400175" cy="1435087"/>
            </a:xfrm>
            <a:prstGeom prst="ellips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824E92-484B-406A-8F20-A88E8483E9AE}"/>
                </a:ext>
              </a:extLst>
            </p:cNvPr>
            <p:cNvSpPr/>
            <p:nvPr/>
          </p:nvSpPr>
          <p:spPr>
            <a:xfrm>
              <a:off x="9084469" y="2411436"/>
              <a:ext cx="1400175" cy="14660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0151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C599C-2FF0-373B-423B-14DE03E7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436356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>
                <a:solidFill>
                  <a:srgbClr val="FFFFFF"/>
                </a:solidFill>
              </a:rPr>
              <a:t>Skin Pigmentation Disorder: A Major Concern in India</a:t>
            </a:r>
          </a:p>
        </p:txBody>
      </p:sp>
      <p:pic>
        <p:nvPicPr>
          <p:cNvPr id="13" name="Content Placeholder 12" descr="A pie chart with text overlay&#10;&#10;Description automatically generated">
            <a:extLst>
              <a:ext uri="{FF2B5EF4-FFF2-40B4-BE49-F238E27FC236}">
                <a16:creationId xmlns:a16="http://schemas.microsoft.com/office/drawing/2014/main" id="{25E55740-1565-0059-2607-1922E11C7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9732" y="2181426"/>
            <a:ext cx="4517103" cy="3997637"/>
          </a:xfrm>
          <a:prstGeom prst="rect">
            <a:avLst/>
          </a:prstGeom>
        </p:spPr>
      </p:pic>
      <p:pic>
        <p:nvPicPr>
          <p:cNvPr id="14" name="Picture 13" descr="A collage of different skin diseases&#10;&#10;Description automatically generated">
            <a:extLst>
              <a:ext uri="{FF2B5EF4-FFF2-40B4-BE49-F238E27FC236}">
                <a16:creationId xmlns:a16="http://schemas.microsoft.com/office/drawing/2014/main" id="{74B9E527-9124-1E59-E927-2DF94AC32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437" y="1928621"/>
            <a:ext cx="3997831" cy="399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74D75-805F-470D-A01B-EA198ADDC6E9}"/>
              </a:ext>
            </a:extLst>
          </p:cNvPr>
          <p:cNvSpPr txBox="1"/>
          <p:nvPr/>
        </p:nvSpPr>
        <p:spPr>
          <a:xfrm>
            <a:off x="6543675" y="5899868"/>
            <a:ext cx="47291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Close-up of a person's skin with (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melanocytic nevus (ii) seborrheic dermatitis (iii) acne (iv) eczema (v) pityriasis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(vi) psoriasis (vii) albinism</a:t>
            </a:r>
          </a:p>
        </p:txBody>
      </p:sp>
    </p:spTree>
    <p:extLst>
      <p:ext uri="{BB962C8B-B14F-4D97-AF65-F5344CB8AC3E}">
        <p14:creationId xmlns:p14="http://schemas.microsoft.com/office/powerpoint/2010/main" val="84048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How does a doctor locate melanoma on the scalp? - proquestyamaha.web ...">
            <a:extLst>
              <a:ext uri="{FF2B5EF4-FFF2-40B4-BE49-F238E27FC236}">
                <a16:creationId xmlns:a16="http://schemas.microsoft.com/office/drawing/2014/main" id="{F5E4A7D6-AD54-DF35-5B73-522038B10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4" r="7514"/>
          <a:stretch/>
        </p:blipFill>
        <p:spPr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5" name="Picture 14" descr="Red Skin Cancer Lesions">
            <a:extLst>
              <a:ext uri="{FF2B5EF4-FFF2-40B4-BE49-F238E27FC236}">
                <a16:creationId xmlns:a16="http://schemas.microsoft.com/office/drawing/2014/main" id="{CF1B05A2-61FC-8270-9B96-1F6FB824F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0" r="3" b="1095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17" name="Picture 16" descr="A person&amp;#39;s head with a red circle around it&#10;&#10;Description automatically generated">
            <a:extLst>
              <a:ext uri="{FF2B5EF4-FFF2-40B4-BE49-F238E27FC236}">
                <a16:creationId xmlns:a16="http://schemas.microsoft.com/office/drawing/2014/main" id="{BDC44ABC-AC27-14A9-EDA5-5DC8FBDA3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6042"/>
          <a:stretch/>
        </p:blipFill>
        <p:spPr>
          <a:xfrm>
            <a:off x="3572751" y="3456433"/>
            <a:ext cx="4968611" cy="3444699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C388F-0200-56C1-949F-8D2284A83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08760"/>
            <a:ext cx="342900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Body Hair: A Hurdle in Skin Disease </a:t>
            </a:r>
            <a:br>
              <a:rPr lang="en-GB" dirty="0">
                <a:latin typeface="Times New Roman"/>
                <a:cs typeface="Times New Roman"/>
              </a:rPr>
            </a:br>
            <a:r>
              <a:rPr lang="en-GB" dirty="0">
                <a:latin typeface="Times New Roman"/>
                <a:cs typeface="Times New Roman"/>
              </a:rPr>
              <a:t>Treatment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Image result for skin lesions hidden under hair">
            <a:extLst>
              <a:ext uri="{FF2B5EF4-FFF2-40B4-BE49-F238E27FC236}">
                <a16:creationId xmlns:a16="http://schemas.microsoft.com/office/drawing/2014/main" id="{F346DCB9-CF2A-FC77-992B-66AF680FA0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78"/>
          <a:stretch/>
        </p:blipFill>
        <p:spPr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73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0468B-A932-6192-2BB4-35138E91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950787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dirty="0">
                <a:solidFill>
                  <a:srgbClr val="FFFFFF"/>
                </a:solidFill>
                <a:ea typeface="+mj-lt"/>
                <a:cs typeface="+mj-lt"/>
              </a:rPr>
              <a:t>Traditional Body </a:t>
            </a:r>
            <a:r>
              <a:rPr lang="en-GB" kern="1200" dirty="0">
                <a:solidFill>
                  <a:srgbClr val="FFFFFF"/>
                </a:solidFill>
                <a:ea typeface="+mj-lt"/>
                <a:cs typeface="+mj-lt"/>
              </a:rPr>
              <a:t>Hair Removal</a:t>
            </a:r>
            <a:r>
              <a:rPr lang="en-GB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br>
              <a:rPr lang="en-GB" dirty="0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GB" dirty="0">
                <a:solidFill>
                  <a:srgbClr val="FFFFFF"/>
                </a:solidFill>
                <a:ea typeface="+mj-lt"/>
                <a:cs typeface="+mj-lt"/>
              </a:rPr>
              <a:t>Strategies for Optimal Treatment</a:t>
            </a:r>
            <a:endParaRPr lang="en-US" dirty="0">
              <a:solidFill>
                <a:srgbClr val="FFFFFF"/>
              </a:solidFill>
              <a:ea typeface="+mj-lt"/>
              <a:cs typeface="+mj-lt"/>
            </a:endParaRPr>
          </a:p>
        </p:txBody>
      </p:sp>
      <p:graphicFrame>
        <p:nvGraphicFramePr>
          <p:cNvPr id="146" name="Content Placeholder 3">
            <a:extLst>
              <a:ext uri="{FF2B5EF4-FFF2-40B4-BE49-F238E27FC236}">
                <a16:creationId xmlns:a16="http://schemas.microsoft.com/office/drawing/2014/main" id="{9B8699C8-7D99-2318-C26B-9B26059DFF5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2" name="Picture 411" descr="Laser Hair Removal Burns: Prevention, Treatment, and More">
            <a:extLst>
              <a:ext uri="{FF2B5EF4-FFF2-40B4-BE49-F238E27FC236}">
                <a16:creationId xmlns:a16="http://schemas.microsoft.com/office/drawing/2014/main" id="{104CF436-F342-4F8B-34B0-5B9BB9491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383" y="4010205"/>
            <a:ext cx="1964667" cy="1943100"/>
          </a:xfrm>
          <a:prstGeom prst="rect">
            <a:avLst/>
          </a:prstGeom>
        </p:spPr>
      </p:pic>
      <p:pic>
        <p:nvPicPr>
          <p:cNvPr id="413" name="Picture 412" descr="How Does Hair Removal Cream Work? (&amp; FAQs)">
            <a:extLst>
              <a:ext uri="{FF2B5EF4-FFF2-40B4-BE49-F238E27FC236}">
                <a16:creationId xmlns:a16="http://schemas.microsoft.com/office/drawing/2014/main" id="{B415A836-82D0-DB6B-4D12-2751CD96E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2055" y="2074024"/>
            <a:ext cx="2057400" cy="1933575"/>
          </a:xfrm>
          <a:prstGeom prst="rect">
            <a:avLst/>
          </a:prstGeom>
        </p:spPr>
      </p:pic>
      <p:pic>
        <p:nvPicPr>
          <p:cNvPr id="414" name="Picture 413" descr="Common skin lesions. Surgical procedures | DermNet">
            <a:extLst>
              <a:ext uri="{FF2B5EF4-FFF2-40B4-BE49-F238E27FC236}">
                <a16:creationId xmlns:a16="http://schemas.microsoft.com/office/drawing/2014/main" id="{385D268A-4ECD-EE6F-E1D5-56553D773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346" y="2069261"/>
            <a:ext cx="2047875" cy="1943100"/>
          </a:xfrm>
          <a:prstGeom prst="rect">
            <a:avLst/>
          </a:prstGeom>
        </p:spPr>
      </p:pic>
      <p:pic>
        <p:nvPicPr>
          <p:cNvPr id="415" name="Picture 414" descr="Common skin lesions. Surgical procedures | DermNet">
            <a:extLst>
              <a:ext uri="{FF2B5EF4-FFF2-40B4-BE49-F238E27FC236}">
                <a16:creationId xmlns:a16="http://schemas.microsoft.com/office/drawing/2014/main" id="{00BFDD25-1040-7132-1826-A79E940A2B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270" y="4010205"/>
            <a:ext cx="20478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2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0468B-A932-6192-2BB4-35138E91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Comparative Study of Existing Hair Segmentation Techniques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42A084-92C6-7E14-5800-488A09FE95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5012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77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0468B-A932-6192-2BB4-35138E91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DermNet.AI: Our Approach for </a:t>
            </a:r>
            <a:r>
              <a:rPr lang="en-GB" kern="1200">
                <a:solidFill>
                  <a:schemeClr val="bg1"/>
                </a:solidFill>
                <a:ea typeface="+mj-lt"/>
                <a:cs typeface="+mj-lt"/>
              </a:rPr>
              <a:t>Hair</a:t>
            </a:r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 Removal using AI</a:t>
            </a:r>
            <a:endParaRPr lang="en-US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22" name="Content Placeholder 21" descr="A diagram of a hair loss procedure&#10;&#10;Description automatically generated">
            <a:extLst>
              <a:ext uri="{FF2B5EF4-FFF2-40B4-BE49-F238E27FC236}">
                <a16:creationId xmlns:a16="http://schemas.microsoft.com/office/drawing/2014/main" id="{F492BA28-9291-3A53-23D6-FB6B8CD71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672" y="1718259"/>
            <a:ext cx="10098656" cy="4896748"/>
          </a:xfrm>
        </p:spPr>
      </p:pic>
    </p:spTree>
    <p:extLst>
      <p:ext uri="{BB962C8B-B14F-4D97-AF65-F5344CB8AC3E}">
        <p14:creationId xmlns:p14="http://schemas.microsoft.com/office/powerpoint/2010/main" val="14191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B7454-8369-8454-2E32-ABDCC5F1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321150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  <a:ea typeface="+mj-lt"/>
                <a:cs typeface="+mj-lt"/>
              </a:rPr>
              <a:t>DermNet.AI: Our Approach for Hair Removal using AI</a:t>
            </a:r>
            <a:endParaRPr lang="en-US" sz="4000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F8E055-EE2B-4B56-9A24-CABCA7CA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450" y="670976"/>
            <a:ext cx="6621424" cy="553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10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B7454-8369-8454-2E32-ABDCC5F1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of Model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Implemented 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Mask Generation</a:t>
            </a:r>
          </a:p>
        </p:txBody>
      </p:sp>
      <p:pic>
        <p:nvPicPr>
          <p:cNvPr id="2054" name="Picture 6" descr="Convolutional neural network (CNN) architecture, based on UNET (Ronneberger et al., 2015). Boxes represent cross-sections of square feature maps. Each map's dimensions are indicated on its lower left, and its number of channels are indicated above it. Half-grey boxes represent maps for which half of their channels are copied. The leftmost map is a 256 × 256 grayscale image sampled from the digital elevation map, and the rightmost the CNN's binary ring mask prediction. Arrows represent operations, specified by the legend-notably, blue arrows represent convolutions, while gray ones represent copying (skip connections). ">
            <a:extLst>
              <a:ext uri="{FF2B5EF4-FFF2-40B4-BE49-F238E27FC236}">
                <a16:creationId xmlns:a16="http://schemas.microsoft.com/office/drawing/2014/main" id="{BCACADDB-6DF9-4EF7-820E-3039C5C31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4" y="1018988"/>
            <a:ext cx="80962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EB78E-39F0-434D-883B-DF9BD533E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373" y="1342844"/>
            <a:ext cx="1139360" cy="1146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57DD7-7A7B-471C-9F66-E0D3644DF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1" y="1342844"/>
            <a:ext cx="1139360" cy="11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2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B637106-4C6B-9044-5F25-6A9E6B43DB68}"/>
              </a:ext>
            </a:extLst>
          </p:cNvPr>
          <p:cNvSpPr>
            <a:spLocks noGrp="1"/>
          </p:cNvSpPr>
          <p:nvPr/>
        </p:nvSpPr>
        <p:spPr>
          <a:xfrm>
            <a:off x="254000" y="1243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chemeClr val="bg1"/>
                </a:solidFill>
                <a:ea typeface="+mj-lt"/>
                <a:cs typeface="+mj-lt"/>
              </a:rPr>
              <a:t>Quantitative Comparison Of Hair </a:t>
            </a:r>
          </a:p>
          <a:p>
            <a:r>
              <a:rPr lang="en-GB" sz="4000" dirty="0">
                <a:solidFill>
                  <a:schemeClr val="bg1"/>
                </a:solidFill>
                <a:ea typeface="+mj-lt"/>
                <a:cs typeface="+mj-lt"/>
              </a:rPr>
              <a:t>Gap Inpainting</a:t>
            </a:r>
          </a:p>
        </p:txBody>
      </p:sp>
      <p:pic>
        <p:nvPicPr>
          <p:cNvPr id="40" name="Content Placeholder 3" descr="A collage of hair loss results&#10;&#10;Description automatically generated">
            <a:extLst>
              <a:ext uri="{FF2B5EF4-FFF2-40B4-BE49-F238E27FC236}">
                <a16:creationId xmlns:a16="http://schemas.microsoft.com/office/drawing/2014/main" id="{9698BB50-C307-A98D-E810-3EF1A71D961F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14934" t="-1835" r="14178" b="8911"/>
          <a:stretch/>
        </p:blipFill>
        <p:spPr>
          <a:xfrm>
            <a:off x="5351864" y="1719484"/>
            <a:ext cx="6834502" cy="5136129"/>
          </a:xfrm>
          <a:prstGeom prst="rect">
            <a:avLst/>
          </a:prstGeom>
        </p:spPr>
      </p:pic>
      <p:sp>
        <p:nvSpPr>
          <p:cNvPr id="42" name="TextBox 2">
            <a:extLst>
              <a:ext uri="{FF2B5EF4-FFF2-40B4-BE49-F238E27FC236}">
                <a16:creationId xmlns:a16="http://schemas.microsoft.com/office/drawing/2014/main" id="{D6F26C7E-3579-41BE-6827-9F59C043D442}"/>
              </a:ext>
            </a:extLst>
          </p:cNvPr>
          <p:cNvSpPr txBox="1"/>
          <p:nvPr/>
        </p:nvSpPr>
        <p:spPr>
          <a:xfrm>
            <a:off x="840392" y="2717887"/>
            <a:ext cx="4210278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latin typeface="Times New Roman"/>
                <a:cs typeface="Times New Roman"/>
              </a:rPr>
              <a:t>Qualitative comparison of hair gap inpainting results: </a:t>
            </a:r>
          </a:p>
          <a:p>
            <a:r>
              <a:rPr lang="en-GB" i="1" dirty="0">
                <a:latin typeface="Times New Roman"/>
                <a:cs typeface="Times New Roman"/>
              </a:rPr>
              <a:t>(a) Input images</a:t>
            </a:r>
          </a:p>
          <a:p>
            <a:r>
              <a:rPr lang="en-GB" i="1" dirty="0">
                <a:latin typeface="Times New Roman"/>
                <a:cs typeface="Times New Roman"/>
              </a:rPr>
              <a:t>(b) Dull Razor</a:t>
            </a:r>
          </a:p>
          <a:p>
            <a:r>
              <a:rPr lang="en-GB" i="1" dirty="0">
                <a:latin typeface="Times New Roman"/>
                <a:cs typeface="Times New Roman"/>
              </a:rPr>
              <a:t>(c)  Huang et al</a:t>
            </a:r>
          </a:p>
          <a:p>
            <a:r>
              <a:rPr lang="en-GB" i="1" dirty="0">
                <a:latin typeface="Times New Roman"/>
                <a:cs typeface="Times New Roman"/>
              </a:rPr>
              <a:t>(d) Proposed Model</a:t>
            </a:r>
          </a:p>
          <a:p>
            <a:endParaRPr lang="en-GB" i="1" dirty="0">
              <a:latin typeface="Times New Roman"/>
              <a:cs typeface="Times New Roman"/>
            </a:endParaRPr>
          </a:p>
          <a:p>
            <a:r>
              <a:rPr lang="en-GB" i="1" dirty="0">
                <a:latin typeface="Times New Roman"/>
                <a:cs typeface="Times New Roman"/>
              </a:rPr>
              <a:t>The inset in each image shows the zoomed in enlargement of the hair gap inpainting results for clearer visualization. The value of the SSIM of each image is also denoted.</a:t>
            </a:r>
          </a:p>
        </p:txBody>
      </p:sp>
    </p:spTree>
    <p:extLst>
      <p:ext uri="{BB962C8B-B14F-4D97-AF65-F5344CB8AC3E}">
        <p14:creationId xmlns:p14="http://schemas.microsoft.com/office/powerpoint/2010/main" val="1379864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418</Words>
  <Application>Microsoft Office PowerPoint</Application>
  <PresentationFormat>Widescreen</PresentationFormat>
  <Paragraphs>89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Skin Pigmentation Disorder: A Major Concern in India</vt:lpstr>
      <vt:lpstr>Body Hair: A Hurdle in Skin Disease  Treatment</vt:lpstr>
      <vt:lpstr>Traditional Body Hair Removal  Strategies for Optimal Treatment</vt:lpstr>
      <vt:lpstr>Comparative Study of Existing Hair Segmentation Techniques </vt:lpstr>
      <vt:lpstr>DermNet.AI: Our Approach for Hair Removal using AI</vt:lpstr>
      <vt:lpstr>DermNet.AI: Our Approach for Hair Removal using AI</vt:lpstr>
      <vt:lpstr>Architecture of Model Implemented  For Mask Generation</vt:lpstr>
      <vt:lpstr>PowerPoint Presentation</vt:lpstr>
      <vt:lpstr>Dataset for Model Training  </vt:lpstr>
      <vt:lpstr>Quantitative Comparison Of Hair Segmentation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Arka Bhattacharjee</dc:creator>
  <cp:lastModifiedBy>HP</cp:lastModifiedBy>
  <cp:revision>209</cp:revision>
  <dcterms:created xsi:type="dcterms:W3CDTF">2024-06-02T13:58:14Z</dcterms:created>
  <dcterms:modified xsi:type="dcterms:W3CDTF">2024-06-03T19:01:04Z</dcterms:modified>
</cp:coreProperties>
</file>